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9144000" cx="16256000"/>
  <p:notesSz cx="6858000" cy="9144000"/>
  <p:embeddedFontLst>
    <p:embeddedFont>
      <p:font typeface="Open Sans ExtraBold"/>
      <p:bold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4">
          <p15:clr>
            <a:srgbClr val="A4A3A4"/>
          </p15:clr>
        </p15:guide>
        <p15:guide id="2" pos="5192">
          <p15:clr>
            <a:srgbClr val="A4A3A4"/>
          </p15:clr>
        </p15:guide>
      </p15:sldGuideLst>
    </p:ext>
    <p:ext uri="http://customooxmlschemas.google.com/">
      <go:slidesCustomData xmlns:go="http://customooxmlschemas.google.com/" r:id="rId41" roundtripDataSignature="AMtx7miMaRHo0434dsrSJb5CVayw5yzP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04" orient="horz"/>
        <p:guide pos="519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penSansExtraBold-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OpenSansExtraBold-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rofile/Abir_Alobaid/post/To_learn_a_probability_density_function_by_using_neural_network_can_we_first_estimate_density_using_nonparametric_methods_then_train_the_network/attachment/59d6450279197b80779a031e/AS:451263696510979@1484601057779/download/NL+PCA+by+using+ANN.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27" name="Google Shape;527;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45" name="Google Shape;545;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66" name="Google Shape;56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80" name="Google Shape;58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95" name="Google Shape;595;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10" name="Google Shape;610;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51" name="Google Shape;651;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sz="1200">
              <a:solidFill>
                <a:srgbClr val="595959"/>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99" name="Google Shape;699;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lang="en-US"/>
            </a:br>
            <a:endParaRPr b="1"/>
          </a:p>
        </p:txBody>
      </p:sp>
      <p:sp>
        <p:nvSpPr>
          <p:cNvPr id="426" name="Google Shape;42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3:notes"/>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1" name="Google Shape;4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41" name="Google Shape;441;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53" name="Google Shape;453;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sz="2000"/>
              <a:t> </a:t>
            </a:r>
            <a:r>
              <a:rPr lang="en-US" sz="1200"/>
              <a:t>Kramer, Mark A. (1991). </a:t>
            </a:r>
            <a:r>
              <a:rPr lang="en-US" sz="1200" u="sng">
                <a:solidFill>
                  <a:schemeClr val="hlink"/>
                </a:solidFill>
                <a:hlinkClick r:id="rId2"/>
              </a:rPr>
              <a:t>"Nonlinear principal component analysis using auto associative neural networks"</a:t>
            </a:r>
            <a:endParaRPr sz="1200">
              <a:solidFill>
                <a:srgbClr val="595959"/>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69" name="Google Shape;469;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82" name="Google Shape;482;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93" name="Google Shape;493;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07" name="Google Shape;507;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Name">
  <p:cSld name="Course Name">
    <p:spTree>
      <p:nvGrpSpPr>
        <p:cNvPr id="15" name="Shape 15"/>
        <p:cNvGrpSpPr/>
        <p:nvPr/>
      </p:nvGrpSpPr>
      <p:grpSpPr>
        <a:xfrm>
          <a:off x="0" y="0"/>
          <a:ext cx="0" cy="0"/>
          <a:chOff x="0" y="0"/>
          <a:chExt cx="0" cy="0"/>
        </a:xfrm>
      </p:grpSpPr>
      <p:pic>
        <p:nvPicPr>
          <p:cNvPr id="16" name="Google Shape;16;p77"/>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7" name="Google Shape;17;p77"/>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8" name="Google Shape;18;p77"/>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1333"/>
              </a:spcBef>
              <a:spcAft>
                <a:spcPts val="0"/>
              </a:spcAft>
              <a:buClr>
                <a:schemeClr val="lt1"/>
              </a:buClr>
              <a:buSzPts val="2800"/>
              <a:buNone/>
              <a:defRPr b="1" sz="28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end Project">
  <p:cSld name="Lesson-end Project">
    <p:spTree>
      <p:nvGrpSpPr>
        <p:cNvPr id="87" name="Shape 87"/>
        <p:cNvGrpSpPr/>
        <p:nvPr/>
      </p:nvGrpSpPr>
      <p:grpSpPr>
        <a:xfrm>
          <a:off x="0" y="0"/>
          <a:ext cx="0" cy="0"/>
          <a:chOff x="0" y="0"/>
          <a:chExt cx="0" cy="0"/>
        </a:xfrm>
      </p:grpSpPr>
      <p:pic>
        <p:nvPicPr>
          <p:cNvPr id="88" name="Google Shape;88;p145"/>
          <p:cNvPicPr preferRelativeResize="0"/>
          <p:nvPr/>
        </p:nvPicPr>
        <p:blipFill rotWithShape="1">
          <a:blip r:embed="rId2">
            <a:alphaModFix/>
          </a:blip>
          <a:srcRect b="0" l="0" r="0" t="0"/>
          <a:stretch/>
        </p:blipFill>
        <p:spPr>
          <a:xfrm>
            <a:off x="0" y="0"/>
            <a:ext cx="16256000" cy="9143999"/>
          </a:xfrm>
          <a:prstGeom prst="rect">
            <a:avLst/>
          </a:prstGeom>
          <a:noFill/>
          <a:ln>
            <a:noFill/>
          </a:ln>
        </p:spPr>
      </p:pic>
      <p:pic>
        <p:nvPicPr>
          <p:cNvPr descr="A close up of a logo&#10;&#10;Description automatically generated" id="89" name="Google Shape;89;p14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90" name="Google Shape;90;p145"/>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45"/>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p145"/>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3" name="Shape 93"/>
        <p:cNvGrpSpPr/>
        <p:nvPr/>
      </p:nvGrpSpPr>
      <p:grpSpPr>
        <a:xfrm>
          <a:off x="0" y="0"/>
          <a:ext cx="0" cy="0"/>
          <a:chOff x="0" y="0"/>
          <a:chExt cx="0" cy="0"/>
        </a:xfrm>
      </p:grpSpPr>
      <p:sp>
        <p:nvSpPr>
          <p:cNvPr id="94" name="Google Shape;94;p89"/>
          <p:cNvSpPr txBox="1"/>
          <p:nvPr>
            <p:ph type="ctrTitle"/>
          </p:nvPr>
        </p:nvSpPr>
        <p:spPr>
          <a:xfrm>
            <a:off x="2032000" y="1496484"/>
            <a:ext cx="12192000" cy="31834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89"/>
          <p:cNvSpPr txBox="1"/>
          <p:nvPr>
            <p:ph idx="1" type="subTitle"/>
          </p:nvPr>
        </p:nvSpPr>
        <p:spPr>
          <a:xfrm>
            <a:off x="2032000" y="4802717"/>
            <a:ext cx="12192000" cy="220768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p:txBody>
      </p:sp>
      <p:sp>
        <p:nvSpPr>
          <p:cNvPr id="96" name="Google Shape;96;p89"/>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89"/>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9"/>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9" name="Shape 99"/>
        <p:cNvGrpSpPr/>
        <p:nvPr/>
      </p:nvGrpSpPr>
      <p:grpSpPr>
        <a:xfrm>
          <a:off x="0" y="0"/>
          <a:ext cx="0" cy="0"/>
          <a:chOff x="0" y="0"/>
          <a:chExt cx="0" cy="0"/>
        </a:xfrm>
      </p:grpSpPr>
      <p:sp>
        <p:nvSpPr>
          <p:cNvPr id="100" name="Google Shape;100;p91"/>
          <p:cNvSpPr txBox="1"/>
          <p:nvPr>
            <p:ph type="title"/>
          </p:nvPr>
        </p:nvSpPr>
        <p:spPr>
          <a:xfrm>
            <a:off x="1109133" y="2279652"/>
            <a:ext cx="14020801" cy="38036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91"/>
          <p:cNvSpPr txBox="1"/>
          <p:nvPr>
            <p:ph idx="1" type="body"/>
          </p:nvPr>
        </p:nvSpPr>
        <p:spPr>
          <a:xfrm>
            <a:off x="1109133" y="6119285"/>
            <a:ext cx="14020801" cy="20002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rgbClr val="888888"/>
              </a:buClr>
              <a:buSzPts val="3200"/>
              <a:buNone/>
              <a:defRPr sz="3200">
                <a:solidFill>
                  <a:srgbClr val="888888"/>
                </a:solidFill>
              </a:defRPr>
            </a:lvl1pPr>
            <a:lvl2pPr indent="-228600" lvl="1" marL="914400" algn="l">
              <a:lnSpc>
                <a:spcPct val="90000"/>
              </a:lnSpc>
              <a:spcBef>
                <a:spcPts val="667"/>
              </a:spcBef>
              <a:spcAft>
                <a:spcPts val="0"/>
              </a:spcAft>
              <a:buClr>
                <a:srgbClr val="888888"/>
              </a:buClr>
              <a:buSzPts val="2667"/>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102" name="Google Shape;102;p91"/>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91"/>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1"/>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5" name="Shape 105"/>
        <p:cNvGrpSpPr/>
        <p:nvPr/>
      </p:nvGrpSpPr>
      <p:grpSpPr>
        <a:xfrm>
          <a:off x="0" y="0"/>
          <a:ext cx="0" cy="0"/>
          <a:chOff x="0" y="0"/>
          <a:chExt cx="0" cy="0"/>
        </a:xfrm>
      </p:grpSpPr>
      <p:sp>
        <p:nvSpPr>
          <p:cNvPr id="106" name="Google Shape;106;p92"/>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92"/>
          <p:cNvSpPr txBox="1"/>
          <p:nvPr>
            <p:ph idx="1" type="body"/>
          </p:nvPr>
        </p:nvSpPr>
        <p:spPr>
          <a:xfrm>
            <a:off x="1117600" y="2434167"/>
            <a:ext cx="69088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08" name="Google Shape;108;p92"/>
          <p:cNvSpPr txBox="1"/>
          <p:nvPr>
            <p:ph idx="2" type="body"/>
          </p:nvPr>
        </p:nvSpPr>
        <p:spPr>
          <a:xfrm>
            <a:off x="8229600" y="2434167"/>
            <a:ext cx="69088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09" name="Google Shape;109;p92"/>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92"/>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92"/>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2" name="Shape 112"/>
        <p:cNvGrpSpPr/>
        <p:nvPr/>
      </p:nvGrpSpPr>
      <p:grpSpPr>
        <a:xfrm>
          <a:off x="0" y="0"/>
          <a:ext cx="0" cy="0"/>
          <a:chOff x="0" y="0"/>
          <a:chExt cx="0" cy="0"/>
        </a:xfrm>
      </p:grpSpPr>
      <p:sp>
        <p:nvSpPr>
          <p:cNvPr id="113" name="Google Shape;113;p93"/>
          <p:cNvSpPr txBox="1"/>
          <p:nvPr>
            <p:ph type="title"/>
          </p:nvPr>
        </p:nvSpPr>
        <p:spPr>
          <a:xfrm>
            <a:off x="1119717"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93"/>
          <p:cNvSpPr txBox="1"/>
          <p:nvPr>
            <p:ph idx="1" type="body"/>
          </p:nvPr>
        </p:nvSpPr>
        <p:spPr>
          <a:xfrm>
            <a:off x="1119718" y="2241551"/>
            <a:ext cx="6877049"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115" name="Google Shape;115;p93"/>
          <p:cNvSpPr txBox="1"/>
          <p:nvPr>
            <p:ph idx="2" type="body"/>
          </p:nvPr>
        </p:nvSpPr>
        <p:spPr>
          <a:xfrm>
            <a:off x="1119718" y="3340100"/>
            <a:ext cx="6877049"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16" name="Google Shape;116;p93"/>
          <p:cNvSpPr txBox="1"/>
          <p:nvPr>
            <p:ph idx="3" type="body"/>
          </p:nvPr>
        </p:nvSpPr>
        <p:spPr>
          <a:xfrm>
            <a:off x="8229600" y="2241551"/>
            <a:ext cx="6910917"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117" name="Google Shape;117;p93"/>
          <p:cNvSpPr txBox="1"/>
          <p:nvPr>
            <p:ph idx="4" type="body"/>
          </p:nvPr>
        </p:nvSpPr>
        <p:spPr>
          <a:xfrm>
            <a:off x="8229600" y="3340100"/>
            <a:ext cx="6910917"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18" name="Google Shape;118;p93"/>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93"/>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93"/>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1" name="Shape 121"/>
        <p:cNvGrpSpPr/>
        <p:nvPr/>
      </p:nvGrpSpPr>
      <p:grpSpPr>
        <a:xfrm>
          <a:off x="0" y="0"/>
          <a:ext cx="0" cy="0"/>
          <a:chOff x="0" y="0"/>
          <a:chExt cx="0" cy="0"/>
        </a:xfrm>
      </p:grpSpPr>
      <p:sp>
        <p:nvSpPr>
          <p:cNvPr id="122" name="Google Shape;122;p94"/>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94"/>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94"/>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94"/>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6" name="Shape 126"/>
        <p:cNvGrpSpPr/>
        <p:nvPr/>
      </p:nvGrpSpPr>
      <p:grpSpPr>
        <a:xfrm>
          <a:off x="0" y="0"/>
          <a:ext cx="0" cy="0"/>
          <a:chOff x="0" y="0"/>
          <a:chExt cx="0" cy="0"/>
        </a:xfrm>
      </p:grpSpPr>
      <p:sp>
        <p:nvSpPr>
          <p:cNvPr id="127" name="Google Shape;127;p95"/>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95"/>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95"/>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96"/>
          <p:cNvSpPr txBox="1"/>
          <p:nvPr>
            <p:ph type="title"/>
          </p:nvPr>
        </p:nvSpPr>
        <p:spPr>
          <a:xfrm>
            <a:off x="1119718" y="609600"/>
            <a:ext cx="5242983"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96"/>
          <p:cNvSpPr txBox="1"/>
          <p:nvPr>
            <p:ph idx="1" type="body"/>
          </p:nvPr>
        </p:nvSpPr>
        <p:spPr>
          <a:xfrm>
            <a:off x="6910917" y="1316567"/>
            <a:ext cx="8229600" cy="6498167"/>
          </a:xfrm>
          <a:prstGeom prst="rect">
            <a:avLst/>
          </a:prstGeom>
          <a:noFill/>
          <a:ln>
            <a:noFill/>
          </a:ln>
        </p:spPr>
        <p:txBody>
          <a:bodyPr anchorCtr="0" anchor="t" bIns="45700" lIns="91425" spcFirstLastPara="1" rIns="91425" wrap="square" tIns="45700">
            <a:normAutofit/>
          </a:bodyPr>
          <a:lstStyle>
            <a:lvl1pPr indent="-499554" lvl="0" marL="457200" algn="l">
              <a:lnSpc>
                <a:spcPct val="90000"/>
              </a:lnSpc>
              <a:spcBef>
                <a:spcPts val="1333"/>
              </a:spcBef>
              <a:spcAft>
                <a:spcPts val="0"/>
              </a:spcAft>
              <a:buClr>
                <a:schemeClr val="dk1"/>
              </a:buClr>
              <a:buSzPts val="4267"/>
              <a:buChar char="•"/>
              <a:defRPr sz="4267"/>
            </a:lvl1pPr>
            <a:lvl2pPr indent="-465645" lvl="1" marL="914400" algn="l">
              <a:lnSpc>
                <a:spcPct val="90000"/>
              </a:lnSpc>
              <a:spcBef>
                <a:spcPts val="667"/>
              </a:spcBef>
              <a:spcAft>
                <a:spcPts val="0"/>
              </a:spcAft>
              <a:buClr>
                <a:schemeClr val="dk1"/>
              </a:buClr>
              <a:buSzPts val="3733"/>
              <a:buChar char="•"/>
              <a:defRPr sz="3733"/>
            </a:lvl2pPr>
            <a:lvl3pPr indent="-431800" lvl="2" marL="1371600" algn="l">
              <a:lnSpc>
                <a:spcPct val="90000"/>
              </a:lnSpc>
              <a:spcBef>
                <a:spcPts val="667"/>
              </a:spcBef>
              <a:spcAft>
                <a:spcPts val="0"/>
              </a:spcAft>
              <a:buClr>
                <a:schemeClr val="dk1"/>
              </a:buClr>
              <a:buSzPts val="3200"/>
              <a:buChar char="•"/>
              <a:defRPr sz="3200"/>
            </a:lvl3pPr>
            <a:lvl4pPr indent="-397954" lvl="3" marL="1828800" algn="l">
              <a:lnSpc>
                <a:spcPct val="90000"/>
              </a:lnSpc>
              <a:spcBef>
                <a:spcPts val="667"/>
              </a:spcBef>
              <a:spcAft>
                <a:spcPts val="0"/>
              </a:spcAft>
              <a:buClr>
                <a:schemeClr val="dk1"/>
              </a:buClr>
              <a:buSzPts val="2667"/>
              <a:buChar char="•"/>
              <a:defRPr sz="2667"/>
            </a:lvl4pPr>
            <a:lvl5pPr indent="-397954" lvl="4" marL="2286000" algn="l">
              <a:lnSpc>
                <a:spcPct val="90000"/>
              </a:lnSpc>
              <a:spcBef>
                <a:spcPts val="667"/>
              </a:spcBef>
              <a:spcAft>
                <a:spcPts val="0"/>
              </a:spcAft>
              <a:buClr>
                <a:schemeClr val="dk1"/>
              </a:buClr>
              <a:buSzPts val="2667"/>
              <a:buChar char="•"/>
              <a:defRPr sz="2667"/>
            </a:lvl5pPr>
            <a:lvl6pPr indent="-397954" lvl="5" marL="2743200" algn="l">
              <a:lnSpc>
                <a:spcPct val="90000"/>
              </a:lnSpc>
              <a:spcBef>
                <a:spcPts val="667"/>
              </a:spcBef>
              <a:spcAft>
                <a:spcPts val="0"/>
              </a:spcAft>
              <a:buClr>
                <a:schemeClr val="dk1"/>
              </a:buClr>
              <a:buSzPts val="2667"/>
              <a:buChar char="•"/>
              <a:defRPr sz="2667"/>
            </a:lvl6pPr>
            <a:lvl7pPr indent="-397954" lvl="6" marL="3200400" algn="l">
              <a:lnSpc>
                <a:spcPct val="90000"/>
              </a:lnSpc>
              <a:spcBef>
                <a:spcPts val="667"/>
              </a:spcBef>
              <a:spcAft>
                <a:spcPts val="0"/>
              </a:spcAft>
              <a:buClr>
                <a:schemeClr val="dk1"/>
              </a:buClr>
              <a:buSzPts val="2667"/>
              <a:buChar char="•"/>
              <a:defRPr sz="2667"/>
            </a:lvl7pPr>
            <a:lvl8pPr indent="-397954" lvl="7" marL="3657600" algn="l">
              <a:lnSpc>
                <a:spcPct val="90000"/>
              </a:lnSpc>
              <a:spcBef>
                <a:spcPts val="667"/>
              </a:spcBef>
              <a:spcAft>
                <a:spcPts val="0"/>
              </a:spcAft>
              <a:buClr>
                <a:schemeClr val="dk1"/>
              </a:buClr>
              <a:buSzPts val="2667"/>
              <a:buChar char="•"/>
              <a:defRPr sz="2667"/>
            </a:lvl8pPr>
            <a:lvl9pPr indent="-397954" lvl="8" marL="4114800" algn="l">
              <a:lnSpc>
                <a:spcPct val="90000"/>
              </a:lnSpc>
              <a:spcBef>
                <a:spcPts val="667"/>
              </a:spcBef>
              <a:spcAft>
                <a:spcPts val="0"/>
              </a:spcAft>
              <a:buClr>
                <a:schemeClr val="dk1"/>
              </a:buClr>
              <a:buSzPts val="2667"/>
              <a:buChar char="•"/>
              <a:defRPr sz="2667"/>
            </a:lvl9pPr>
          </a:lstStyle>
          <a:p/>
        </p:txBody>
      </p:sp>
      <p:sp>
        <p:nvSpPr>
          <p:cNvPr id="133" name="Google Shape;133;p96"/>
          <p:cNvSpPr txBox="1"/>
          <p:nvPr>
            <p:ph idx="2" type="body"/>
          </p:nvPr>
        </p:nvSpPr>
        <p:spPr>
          <a:xfrm>
            <a:off x="1119718" y="2743200"/>
            <a:ext cx="5242983"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134" name="Google Shape;134;p96"/>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96"/>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96"/>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97"/>
          <p:cNvSpPr txBox="1"/>
          <p:nvPr>
            <p:ph type="title"/>
          </p:nvPr>
        </p:nvSpPr>
        <p:spPr>
          <a:xfrm>
            <a:off x="1119718" y="609600"/>
            <a:ext cx="5242983"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97"/>
          <p:cNvSpPr/>
          <p:nvPr>
            <p:ph idx="2" type="pic"/>
          </p:nvPr>
        </p:nvSpPr>
        <p:spPr>
          <a:xfrm>
            <a:off x="6910917" y="1316567"/>
            <a:ext cx="8229600" cy="649816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333"/>
              </a:spcBef>
              <a:spcAft>
                <a:spcPts val="0"/>
              </a:spcAft>
              <a:buClr>
                <a:schemeClr val="dk1"/>
              </a:buClr>
              <a:buSzPts val="4267"/>
              <a:buFont typeface="Arial"/>
              <a:buNone/>
              <a:defRPr b="0" i="0" sz="4267" u="none" cap="none" strike="noStrike">
                <a:solidFill>
                  <a:schemeClr val="dk1"/>
                </a:solidFill>
                <a:latin typeface="Calibri"/>
                <a:ea typeface="Calibri"/>
                <a:cs typeface="Calibri"/>
                <a:sym typeface="Calibri"/>
              </a:defRPr>
            </a:lvl1pPr>
            <a:lvl2pPr lvl="1" marR="0" rtl="0" algn="l">
              <a:lnSpc>
                <a:spcPct val="90000"/>
              </a:lnSpc>
              <a:spcBef>
                <a:spcPts val="667"/>
              </a:spcBef>
              <a:spcAft>
                <a:spcPts val="0"/>
              </a:spcAft>
              <a:buClr>
                <a:schemeClr val="dk1"/>
              </a:buClr>
              <a:buSzPts val="3733"/>
              <a:buFont typeface="Arial"/>
              <a:buNone/>
              <a:defRPr b="0" i="0" sz="3733" u="none" cap="none" strike="noStrike">
                <a:solidFill>
                  <a:schemeClr val="dk1"/>
                </a:solidFill>
                <a:latin typeface="Calibri"/>
                <a:ea typeface="Calibri"/>
                <a:cs typeface="Calibri"/>
                <a:sym typeface="Calibri"/>
              </a:defRPr>
            </a:lvl2pPr>
            <a:lvl3pPr lvl="2" marR="0" rtl="0" algn="l">
              <a:lnSpc>
                <a:spcPct val="90000"/>
              </a:lnSpc>
              <a:spcBef>
                <a:spcPts val="667"/>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4pPr>
            <a:lvl5pPr lvl="4"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5pPr>
            <a:lvl6pPr lvl="5"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140" name="Google Shape;140;p97"/>
          <p:cNvSpPr txBox="1"/>
          <p:nvPr>
            <p:ph idx="1" type="body"/>
          </p:nvPr>
        </p:nvSpPr>
        <p:spPr>
          <a:xfrm>
            <a:off x="1119718" y="2743200"/>
            <a:ext cx="5242983"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141" name="Google Shape;141;p97"/>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97"/>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97"/>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4" name="Shape 144"/>
        <p:cNvGrpSpPr/>
        <p:nvPr/>
      </p:nvGrpSpPr>
      <p:grpSpPr>
        <a:xfrm>
          <a:off x="0" y="0"/>
          <a:ext cx="0" cy="0"/>
          <a:chOff x="0" y="0"/>
          <a:chExt cx="0" cy="0"/>
        </a:xfrm>
      </p:grpSpPr>
      <p:sp>
        <p:nvSpPr>
          <p:cNvPr id="145" name="Google Shape;145;p98"/>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98"/>
          <p:cNvSpPr txBox="1"/>
          <p:nvPr>
            <p:ph idx="1" type="body"/>
          </p:nvPr>
        </p:nvSpPr>
        <p:spPr>
          <a:xfrm rot="5400000">
            <a:off x="5227108" y="-1675341"/>
            <a:ext cx="5801784" cy="140208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47" name="Google Shape;147;p98"/>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98"/>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98"/>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 Name">
  <p:cSld name="Lesson Name">
    <p:spTree>
      <p:nvGrpSpPr>
        <p:cNvPr id="19"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1" name="Google Shape;21;p7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2" name="Google Shape;22;p78"/>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0" name="Shape 150"/>
        <p:cNvGrpSpPr/>
        <p:nvPr/>
      </p:nvGrpSpPr>
      <p:grpSpPr>
        <a:xfrm>
          <a:off x="0" y="0"/>
          <a:ext cx="0" cy="0"/>
          <a:chOff x="0" y="0"/>
          <a:chExt cx="0" cy="0"/>
        </a:xfrm>
      </p:grpSpPr>
      <p:sp>
        <p:nvSpPr>
          <p:cNvPr id="151" name="Google Shape;151;p99"/>
          <p:cNvSpPr txBox="1"/>
          <p:nvPr>
            <p:ph type="title"/>
          </p:nvPr>
        </p:nvSpPr>
        <p:spPr>
          <a:xfrm rot="5400000">
            <a:off x="9511241" y="2608792"/>
            <a:ext cx="7749117" cy="3505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99"/>
          <p:cNvSpPr txBox="1"/>
          <p:nvPr>
            <p:ph idx="1" type="body"/>
          </p:nvPr>
        </p:nvSpPr>
        <p:spPr>
          <a:xfrm rot="5400000">
            <a:off x="2399241" y="-794807"/>
            <a:ext cx="7749117" cy="10312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53" name="Google Shape;153;p99"/>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99"/>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99"/>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Quiiz_single_option">
  <p:cSld name="5_Quiiz_single_option">
    <p:spTree>
      <p:nvGrpSpPr>
        <p:cNvPr id="156" name="Shape 156"/>
        <p:cNvGrpSpPr/>
        <p:nvPr/>
      </p:nvGrpSpPr>
      <p:grpSpPr>
        <a:xfrm>
          <a:off x="0" y="0"/>
          <a:ext cx="0" cy="0"/>
          <a:chOff x="0" y="0"/>
          <a:chExt cx="0" cy="0"/>
        </a:xfrm>
      </p:grpSpPr>
      <p:sp>
        <p:nvSpPr>
          <p:cNvPr id="157" name="Google Shape;157;p101"/>
          <p:cNvSpPr/>
          <p:nvPr/>
        </p:nvSpPr>
        <p:spPr>
          <a:xfrm>
            <a:off x="489443" y="681005"/>
            <a:ext cx="1698903" cy="1722179"/>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58" name="Google Shape;158;p101"/>
          <p:cNvSpPr/>
          <p:nvPr/>
        </p:nvSpPr>
        <p:spPr>
          <a:xfrm>
            <a:off x="489443" y="681005"/>
            <a:ext cx="15376232" cy="1722179"/>
          </a:xfrm>
          <a:prstGeom prst="rect">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67"/>
              <a:buFont typeface="Arial"/>
              <a:buNone/>
            </a:pPr>
            <a:r>
              <a:t/>
            </a:r>
            <a:endParaRPr b="0" i="0" sz="2467" u="none" cap="none" strike="noStrike">
              <a:solidFill>
                <a:schemeClr val="dk1"/>
              </a:solidFill>
              <a:latin typeface="Calibri"/>
              <a:ea typeface="Calibri"/>
              <a:cs typeface="Calibri"/>
              <a:sym typeface="Calibri"/>
            </a:endParaRPr>
          </a:p>
        </p:txBody>
      </p:sp>
      <p:sp>
        <p:nvSpPr>
          <p:cNvPr id="159" name="Google Shape;159;p101"/>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rmAutofit/>
          </a:bodyPr>
          <a:lstStyle>
            <a:lvl1pPr indent="-228600" lvl="0" marL="457200" marR="0" algn="l">
              <a:lnSpc>
                <a:spcPct val="90000"/>
              </a:lnSpc>
              <a:spcBef>
                <a:spcPts val="1333"/>
              </a:spcBef>
              <a:spcAft>
                <a:spcPts val="0"/>
              </a:spcAft>
              <a:buClr>
                <a:schemeClr val="dk1"/>
              </a:buClr>
              <a:buSzPts val="2200"/>
              <a:buFont typeface="Arial"/>
              <a:buNone/>
              <a:defRPr b="0"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cxnSp>
        <p:nvCxnSpPr>
          <p:cNvPr id="160" name="Google Shape;160;p101"/>
          <p:cNvCxnSpPr/>
          <p:nvPr/>
        </p:nvCxnSpPr>
        <p:spPr>
          <a:xfrm>
            <a:off x="2188345" y="681005"/>
            <a:ext cx="0" cy="1722179"/>
          </a:xfrm>
          <a:prstGeom prst="straightConnector1">
            <a:avLst/>
          </a:prstGeom>
          <a:noFill/>
          <a:ln cap="flat" cmpd="sng" w="9525">
            <a:solidFill>
              <a:srgbClr val="C55A11"/>
            </a:solidFill>
            <a:prstDash val="solid"/>
            <a:miter lim="800000"/>
            <a:headEnd len="sm" w="sm" type="none"/>
            <a:tailEnd len="sm" w="sm" type="none"/>
          </a:ln>
        </p:spPr>
      </p:cxnSp>
      <p:pic>
        <p:nvPicPr>
          <p:cNvPr id="161" name="Google Shape;161;p101"/>
          <p:cNvPicPr preferRelativeResize="0"/>
          <p:nvPr/>
        </p:nvPicPr>
        <p:blipFill rotWithShape="1">
          <a:blip r:embed="rId2">
            <a:alphaModFix/>
          </a:blip>
          <a:srcRect b="0" l="0" r="0" t="0"/>
          <a:stretch/>
        </p:blipFill>
        <p:spPr>
          <a:xfrm>
            <a:off x="13872981" y="3839775"/>
            <a:ext cx="1969447" cy="1679647"/>
          </a:xfrm>
          <a:prstGeom prst="rect">
            <a:avLst/>
          </a:prstGeom>
          <a:noFill/>
          <a:ln>
            <a:noFill/>
          </a:ln>
        </p:spPr>
      </p:pic>
      <p:sp>
        <p:nvSpPr>
          <p:cNvPr id="162" name="Google Shape;162;p101"/>
          <p:cNvSpPr txBox="1"/>
          <p:nvPr/>
        </p:nvSpPr>
        <p:spPr>
          <a:xfrm>
            <a:off x="511579" y="1218935"/>
            <a:ext cx="1698904" cy="64633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sp>
        <p:nvSpPr>
          <p:cNvPr id="163" name="Google Shape;163;p101"/>
          <p:cNvSpPr txBox="1"/>
          <p:nvPr/>
        </p:nvSpPr>
        <p:spPr>
          <a:xfrm>
            <a:off x="1664103" y="2865945"/>
            <a:ext cx="6662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a.</a:t>
            </a:r>
            <a:endParaRPr b="0" i="0" sz="1400" u="none" cap="none" strike="noStrike">
              <a:solidFill>
                <a:srgbClr val="000000"/>
              </a:solidFill>
              <a:latin typeface="Arial"/>
              <a:ea typeface="Arial"/>
              <a:cs typeface="Arial"/>
              <a:sym typeface="Arial"/>
            </a:endParaRPr>
          </a:p>
        </p:txBody>
      </p:sp>
      <p:sp>
        <p:nvSpPr>
          <p:cNvPr id="164" name="Google Shape;164;p101"/>
          <p:cNvSpPr txBox="1"/>
          <p:nvPr/>
        </p:nvSpPr>
        <p:spPr>
          <a:xfrm>
            <a:off x="1664101" y="3687044"/>
            <a:ext cx="62337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b.</a:t>
            </a:r>
            <a:endParaRPr b="0" i="0" sz="1400" u="none" cap="none" strike="noStrike">
              <a:solidFill>
                <a:srgbClr val="000000"/>
              </a:solidFill>
              <a:latin typeface="Arial"/>
              <a:ea typeface="Arial"/>
              <a:cs typeface="Arial"/>
              <a:sym typeface="Arial"/>
            </a:endParaRPr>
          </a:p>
        </p:txBody>
      </p:sp>
      <p:sp>
        <p:nvSpPr>
          <p:cNvPr id="165" name="Google Shape;165;p101"/>
          <p:cNvSpPr txBox="1"/>
          <p:nvPr/>
        </p:nvSpPr>
        <p:spPr>
          <a:xfrm>
            <a:off x="1664101" y="4508140"/>
            <a:ext cx="62337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c.</a:t>
            </a:r>
            <a:endParaRPr b="0" i="0" sz="1400" u="none" cap="none" strike="noStrike">
              <a:solidFill>
                <a:srgbClr val="000000"/>
              </a:solidFill>
              <a:latin typeface="Arial"/>
              <a:ea typeface="Arial"/>
              <a:cs typeface="Arial"/>
              <a:sym typeface="Arial"/>
            </a:endParaRPr>
          </a:p>
        </p:txBody>
      </p:sp>
      <p:sp>
        <p:nvSpPr>
          <p:cNvPr id="166" name="Google Shape;166;p101"/>
          <p:cNvSpPr txBox="1"/>
          <p:nvPr/>
        </p:nvSpPr>
        <p:spPr>
          <a:xfrm>
            <a:off x="1664103" y="5329237"/>
            <a:ext cx="6662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d.</a:t>
            </a:r>
            <a:endParaRPr b="0" i="0" sz="1400" u="none" cap="none" strike="noStrike">
              <a:solidFill>
                <a:srgbClr val="000000"/>
              </a:solidFill>
              <a:latin typeface="Arial"/>
              <a:ea typeface="Arial"/>
              <a:cs typeface="Arial"/>
              <a:sym typeface="Arial"/>
            </a:endParaRPr>
          </a:p>
        </p:txBody>
      </p:sp>
      <p:sp>
        <p:nvSpPr>
          <p:cNvPr id="167" name="Google Shape;167;p101"/>
          <p:cNvSpPr txBox="1"/>
          <p:nvPr>
            <p:ph idx="2" type="body"/>
          </p:nvPr>
        </p:nvSpPr>
        <p:spPr>
          <a:xfrm>
            <a:off x="2329744" y="2821718"/>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68" name="Google Shape;168;p101"/>
          <p:cNvSpPr txBox="1"/>
          <p:nvPr>
            <p:ph idx="3" type="body"/>
          </p:nvPr>
        </p:nvSpPr>
        <p:spPr>
          <a:xfrm>
            <a:off x="2329744" y="3647437"/>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69" name="Google Shape;169;p101"/>
          <p:cNvSpPr txBox="1"/>
          <p:nvPr>
            <p:ph idx="4" type="body"/>
          </p:nvPr>
        </p:nvSpPr>
        <p:spPr>
          <a:xfrm>
            <a:off x="2329744" y="4454299"/>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70" name="Google Shape;170;p101"/>
          <p:cNvSpPr txBox="1"/>
          <p:nvPr>
            <p:ph idx="5" type="body"/>
          </p:nvPr>
        </p:nvSpPr>
        <p:spPr>
          <a:xfrm>
            <a:off x="2329744" y="5279218"/>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grpSp>
        <p:nvGrpSpPr>
          <p:cNvPr id="171" name="Google Shape;171;p101"/>
          <p:cNvGrpSpPr/>
          <p:nvPr/>
        </p:nvGrpSpPr>
        <p:grpSpPr>
          <a:xfrm>
            <a:off x="-6323" y="-31263"/>
            <a:ext cx="16256000" cy="130964"/>
            <a:chOff x="0" y="474414"/>
            <a:chExt cx="7908925" cy="61412"/>
          </a:xfrm>
        </p:grpSpPr>
        <p:sp>
          <p:nvSpPr>
            <p:cNvPr id="172" name="Google Shape;172;p101"/>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3" name="Google Shape;173;p101"/>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4" name="Google Shape;174;p101"/>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5" name="Google Shape;175;p101"/>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6" name="Google Shape;176;p101"/>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7" name="Google Shape;177;p101"/>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78" name="Google Shape;178;p101"/>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
        <p:nvSpPr>
          <p:cNvPr id="179" name="Google Shape;179;p101"/>
          <p:cNvSpPr/>
          <p:nvPr/>
        </p:nvSpPr>
        <p:spPr>
          <a:xfrm>
            <a:off x="0" y="6789112"/>
            <a:ext cx="16313155" cy="2354888"/>
          </a:xfrm>
          <a:prstGeom prst="rect">
            <a:avLst/>
          </a:prstGeom>
          <a:gradFill>
            <a:gsLst>
              <a:gs pos="0">
                <a:srgbClr val="EEEEEE"/>
              </a:gs>
              <a:gs pos="100000">
                <a:srgbClr val="D9D9D9"/>
              </a:gs>
            </a:gsLst>
            <a:lin ang="5400000" scaled="0"/>
          </a:gra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Calibri"/>
              <a:ea typeface="Calibri"/>
              <a:cs typeface="Calibri"/>
              <a:sym typeface="Calibri"/>
            </a:endParaRPr>
          </a:p>
        </p:txBody>
      </p:sp>
      <p:sp>
        <p:nvSpPr>
          <p:cNvPr id="180" name="Google Shape;180;p101"/>
          <p:cNvSpPr txBox="1"/>
          <p:nvPr/>
        </p:nvSpPr>
        <p:spPr>
          <a:xfrm>
            <a:off x="489441" y="6843544"/>
            <a:ext cx="407800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The correct answers are</a:t>
            </a:r>
            <a:endParaRPr b="0" i="0" sz="1400" u="none" cap="none" strike="noStrike">
              <a:solidFill>
                <a:srgbClr val="000000"/>
              </a:solidFill>
              <a:latin typeface="Arial"/>
              <a:ea typeface="Arial"/>
              <a:cs typeface="Arial"/>
              <a:sym typeface="Arial"/>
            </a:endParaRPr>
          </a:p>
        </p:txBody>
      </p:sp>
      <p:cxnSp>
        <p:nvCxnSpPr>
          <p:cNvPr id="181" name="Google Shape;181;p101"/>
          <p:cNvCxnSpPr/>
          <p:nvPr/>
        </p:nvCxnSpPr>
        <p:spPr>
          <a:xfrm>
            <a:off x="396856" y="7371304"/>
            <a:ext cx="14514240" cy="0"/>
          </a:xfrm>
          <a:prstGeom prst="straightConnector1">
            <a:avLst/>
          </a:prstGeom>
          <a:noFill/>
          <a:ln cap="flat" cmpd="sng" w="12700">
            <a:solidFill>
              <a:schemeClr val="lt1"/>
            </a:solidFill>
            <a:prstDash val="solid"/>
            <a:miter lim="800000"/>
            <a:headEnd len="sm" w="sm" type="none"/>
            <a:tailEnd len="sm" w="sm" type="none"/>
          </a:ln>
        </p:spPr>
      </p:cxnSp>
      <p:cxnSp>
        <p:nvCxnSpPr>
          <p:cNvPr id="182" name="Google Shape;182;p101"/>
          <p:cNvCxnSpPr/>
          <p:nvPr/>
        </p:nvCxnSpPr>
        <p:spPr>
          <a:xfrm>
            <a:off x="402163" y="7435667"/>
            <a:ext cx="15462286" cy="0"/>
          </a:xfrm>
          <a:prstGeom prst="straightConnector1">
            <a:avLst/>
          </a:prstGeom>
          <a:noFill/>
          <a:ln cap="flat" cmpd="sng" w="28575">
            <a:solidFill>
              <a:srgbClr val="CDCDCD"/>
            </a:solidFill>
            <a:prstDash val="solid"/>
            <a:miter lim="800000"/>
            <a:headEnd len="sm" w="sm" type="none"/>
            <a:tailEnd len="sm" w="sm" type="none"/>
          </a:ln>
        </p:spPr>
      </p:cxnSp>
      <p:sp>
        <p:nvSpPr>
          <p:cNvPr id="183" name="Google Shape;183;p101"/>
          <p:cNvSpPr txBox="1"/>
          <p:nvPr>
            <p:ph idx="6" type="body"/>
          </p:nvPr>
        </p:nvSpPr>
        <p:spPr>
          <a:xfrm>
            <a:off x="3894162" y="6760723"/>
            <a:ext cx="8790897" cy="61953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rgbClr val="3C9F37"/>
              </a:buClr>
              <a:buSzPts val="2200"/>
              <a:buNone/>
              <a:defRPr b="1" sz="2200">
                <a:solidFill>
                  <a:srgbClr val="3C9F37"/>
                </a:solidFill>
                <a:latin typeface="Open Sans"/>
                <a:ea typeface="Open Sans"/>
                <a:cs typeface="Open Sans"/>
                <a:sym typeface="Open Sans"/>
              </a:defRPr>
            </a:lvl1pPr>
            <a:lvl2pPr indent="-431800" lvl="1" marL="914400" algn="l">
              <a:lnSpc>
                <a:spcPct val="90000"/>
              </a:lnSpc>
              <a:spcBef>
                <a:spcPts val="667"/>
              </a:spcBef>
              <a:spcAft>
                <a:spcPts val="0"/>
              </a:spcAft>
              <a:buClr>
                <a:schemeClr val="dk1"/>
              </a:buClr>
              <a:buSzPts val="3200"/>
              <a:buChar char="•"/>
              <a:defRPr/>
            </a:lvl2pPr>
            <a:lvl3pPr indent="-397954" lvl="2" marL="1371600" algn="l">
              <a:lnSpc>
                <a:spcPct val="90000"/>
              </a:lnSpc>
              <a:spcBef>
                <a:spcPts val="667"/>
              </a:spcBef>
              <a:spcAft>
                <a:spcPts val="0"/>
              </a:spcAft>
              <a:buClr>
                <a:schemeClr val="dk1"/>
              </a:buClr>
              <a:buSzPts val="2667"/>
              <a:buChar char="•"/>
              <a:defRPr/>
            </a:lvl3pPr>
            <a:lvl4pPr indent="-381000" lvl="3" marL="1828800" algn="l">
              <a:lnSpc>
                <a:spcPct val="90000"/>
              </a:lnSpc>
              <a:spcBef>
                <a:spcPts val="667"/>
              </a:spcBef>
              <a:spcAft>
                <a:spcPts val="0"/>
              </a:spcAft>
              <a:buClr>
                <a:schemeClr val="dk1"/>
              </a:buClr>
              <a:buSzPts val="2400"/>
              <a:buChar char="•"/>
              <a:defRPr/>
            </a:lvl4pPr>
            <a:lvl5pPr indent="-381000" lvl="4" marL="2286000" algn="l">
              <a:lnSpc>
                <a:spcPct val="90000"/>
              </a:lnSpc>
              <a:spcBef>
                <a:spcPts val="667"/>
              </a:spcBef>
              <a:spcAft>
                <a:spcPts val="0"/>
              </a:spcAft>
              <a:buClr>
                <a:schemeClr val="dk1"/>
              </a:buClr>
              <a:buSzPts val="24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84" name="Google Shape;184;p101"/>
          <p:cNvSpPr txBox="1"/>
          <p:nvPr>
            <p:ph idx="7" type="body"/>
          </p:nvPr>
        </p:nvSpPr>
        <p:spPr>
          <a:xfrm>
            <a:off x="489443" y="7435667"/>
            <a:ext cx="15375004" cy="1333852"/>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1333"/>
              </a:spcBef>
              <a:spcAft>
                <a:spcPts val="0"/>
              </a:spcAft>
              <a:buClr>
                <a:srgbClr val="404040"/>
              </a:buClr>
              <a:buSzPts val="2200"/>
              <a:buFont typeface="Arial"/>
              <a:buNone/>
              <a:defRPr b="1" sz="2200">
                <a:solidFill>
                  <a:srgbClr val="404040"/>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grpSp>
        <p:nvGrpSpPr>
          <p:cNvPr id="185" name="Google Shape;185;p101"/>
          <p:cNvGrpSpPr/>
          <p:nvPr/>
        </p:nvGrpSpPr>
        <p:grpSpPr>
          <a:xfrm>
            <a:off x="391398" y="8733453"/>
            <a:ext cx="15571096" cy="410547"/>
            <a:chOff x="391398" y="8733452"/>
            <a:chExt cx="15571094" cy="410547"/>
          </a:xfrm>
        </p:grpSpPr>
        <p:pic>
          <p:nvPicPr>
            <p:cNvPr id="186" name="Google Shape;186;p101"/>
            <p:cNvPicPr preferRelativeResize="0"/>
            <p:nvPr/>
          </p:nvPicPr>
          <p:blipFill rotWithShape="1">
            <a:blip r:embed="rId3">
              <a:alphaModFix/>
            </a:blip>
            <a:srcRect b="0" l="91737" r="0" t="95510"/>
            <a:stretch/>
          </p:blipFill>
          <p:spPr>
            <a:xfrm>
              <a:off x="14667722" y="8733452"/>
              <a:ext cx="1294770" cy="410547"/>
            </a:xfrm>
            <a:prstGeom prst="rect">
              <a:avLst/>
            </a:prstGeom>
            <a:noFill/>
            <a:ln>
              <a:noFill/>
            </a:ln>
          </p:spPr>
        </p:pic>
        <p:sp>
          <p:nvSpPr>
            <p:cNvPr id="187" name="Google Shape;187;p101"/>
            <p:cNvSpPr txBox="1"/>
            <p:nvPr/>
          </p:nvSpPr>
          <p:spPr>
            <a:xfrm>
              <a:off x="391398" y="8735073"/>
              <a:ext cx="32519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A5A5A5"/>
                  </a:solidFill>
                  <a:latin typeface="Open Sans"/>
                  <a:ea typeface="Open Sans"/>
                  <a:cs typeface="Open Sans"/>
                  <a:sym typeface="Open Sans"/>
                </a:rPr>
                <a:t>©Simplilearn.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Quiiz_single_option">
  <p:cSld name="4_Quiiz_single_option">
    <p:spTree>
      <p:nvGrpSpPr>
        <p:cNvPr id="188" name="Shape 188"/>
        <p:cNvGrpSpPr/>
        <p:nvPr/>
      </p:nvGrpSpPr>
      <p:grpSpPr>
        <a:xfrm>
          <a:off x="0" y="0"/>
          <a:ext cx="0" cy="0"/>
          <a:chOff x="0" y="0"/>
          <a:chExt cx="0" cy="0"/>
        </a:xfrm>
      </p:grpSpPr>
      <p:sp>
        <p:nvSpPr>
          <p:cNvPr id="189" name="Google Shape;189;p102"/>
          <p:cNvSpPr/>
          <p:nvPr/>
        </p:nvSpPr>
        <p:spPr>
          <a:xfrm>
            <a:off x="489443" y="681005"/>
            <a:ext cx="1698903" cy="1722179"/>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90" name="Google Shape;190;p102"/>
          <p:cNvSpPr/>
          <p:nvPr/>
        </p:nvSpPr>
        <p:spPr>
          <a:xfrm>
            <a:off x="489443" y="681005"/>
            <a:ext cx="15376232" cy="1722179"/>
          </a:xfrm>
          <a:prstGeom prst="rect">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67"/>
              <a:buFont typeface="Arial"/>
              <a:buNone/>
            </a:pPr>
            <a:r>
              <a:t/>
            </a:r>
            <a:endParaRPr b="0" i="0" sz="2467" u="none" cap="none" strike="noStrike">
              <a:solidFill>
                <a:schemeClr val="dk1"/>
              </a:solidFill>
              <a:latin typeface="Calibri"/>
              <a:ea typeface="Calibri"/>
              <a:cs typeface="Calibri"/>
              <a:sym typeface="Calibri"/>
            </a:endParaRPr>
          </a:p>
        </p:txBody>
      </p:sp>
      <p:sp>
        <p:nvSpPr>
          <p:cNvPr id="191" name="Google Shape;191;p102"/>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rmAutofit/>
          </a:bodyPr>
          <a:lstStyle>
            <a:lvl1pPr indent="-228600" lvl="0" marL="457200" marR="0" algn="l">
              <a:lnSpc>
                <a:spcPct val="90000"/>
              </a:lnSpc>
              <a:spcBef>
                <a:spcPts val="1333"/>
              </a:spcBef>
              <a:spcAft>
                <a:spcPts val="0"/>
              </a:spcAft>
              <a:buClr>
                <a:schemeClr val="dk1"/>
              </a:buClr>
              <a:buSzPts val="2200"/>
              <a:buFont typeface="Arial"/>
              <a:buNone/>
              <a:defRPr b="0"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cxnSp>
        <p:nvCxnSpPr>
          <p:cNvPr id="192" name="Google Shape;192;p102"/>
          <p:cNvCxnSpPr/>
          <p:nvPr/>
        </p:nvCxnSpPr>
        <p:spPr>
          <a:xfrm>
            <a:off x="2188345" y="681005"/>
            <a:ext cx="0" cy="1722179"/>
          </a:xfrm>
          <a:prstGeom prst="straightConnector1">
            <a:avLst/>
          </a:prstGeom>
          <a:noFill/>
          <a:ln cap="flat" cmpd="sng" w="9525">
            <a:solidFill>
              <a:srgbClr val="C55A11"/>
            </a:solidFill>
            <a:prstDash val="solid"/>
            <a:miter lim="800000"/>
            <a:headEnd len="sm" w="sm" type="none"/>
            <a:tailEnd len="sm" w="sm" type="none"/>
          </a:ln>
        </p:spPr>
      </p:cxnSp>
      <p:pic>
        <p:nvPicPr>
          <p:cNvPr id="193" name="Google Shape;193;p102"/>
          <p:cNvPicPr preferRelativeResize="0"/>
          <p:nvPr/>
        </p:nvPicPr>
        <p:blipFill rotWithShape="1">
          <a:blip r:embed="rId2">
            <a:alphaModFix/>
          </a:blip>
          <a:srcRect b="0" l="0" r="0" t="0"/>
          <a:stretch/>
        </p:blipFill>
        <p:spPr>
          <a:xfrm>
            <a:off x="13872981" y="3839775"/>
            <a:ext cx="1969447" cy="1679647"/>
          </a:xfrm>
          <a:prstGeom prst="rect">
            <a:avLst/>
          </a:prstGeom>
          <a:noFill/>
          <a:ln>
            <a:noFill/>
          </a:ln>
        </p:spPr>
      </p:pic>
      <p:sp>
        <p:nvSpPr>
          <p:cNvPr id="194" name="Google Shape;194;p102"/>
          <p:cNvSpPr txBox="1"/>
          <p:nvPr/>
        </p:nvSpPr>
        <p:spPr>
          <a:xfrm>
            <a:off x="511579" y="1218935"/>
            <a:ext cx="1698904" cy="64633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sp>
        <p:nvSpPr>
          <p:cNvPr id="195" name="Google Shape;195;p102"/>
          <p:cNvSpPr txBox="1"/>
          <p:nvPr/>
        </p:nvSpPr>
        <p:spPr>
          <a:xfrm>
            <a:off x="1664103" y="2865945"/>
            <a:ext cx="6662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a.</a:t>
            </a:r>
            <a:endParaRPr b="0" i="0" sz="1400" u="none" cap="none" strike="noStrike">
              <a:solidFill>
                <a:srgbClr val="000000"/>
              </a:solidFill>
              <a:latin typeface="Arial"/>
              <a:ea typeface="Arial"/>
              <a:cs typeface="Arial"/>
              <a:sym typeface="Arial"/>
            </a:endParaRPr>
          </a:p>
        </p:txBody>
      </p:sp>
      <p:sp>
        <p:nvSpPr>
          <p:cNvPr id="196" name="Google Shape;196;p102"/>
          <p:cNvSpPr txBox="1"/>
          <p:nvPr/>
        </p:nvSpPr>
        <p:spPr>
          <a:xfrm>
            <a:off x="1664101" y="3687044"/>
            <a:ext cx="62337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b.</a:t>
            </a:r>
            <a:endParaRPr b="0" i="0" sz="1400" u="none" cap="none" strike="noStrike">
              <a:solidFill>
                <a:srgbClr val="000000"/>
              </a:solidFill>
              <a:latin typeface="Arial"/>
              <a:ea typeface="Arial"/>
              <a:cs typeface="Arial"/>
              <a:sym typeface="Arial"/>
            </a:endParaRPr>
          </a:p>
        </p:txBody>
      </p:sp>
      <p:sp>
        <p:nvSpPr>
          <p:cNvPr id="197" name="Google Shape;197;p102"/>
          <p:cNvSpPr txBox="1"/>
          <p:nvPr/>
        </p:nvSpPr>
        <p:spPr>
          <a:xfrm>
            <a:off x="1664101" y="4508140"/>
            <a:ext cx="62337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c.</a:t>
            </a:r>
            <a:endParaRPr b="0" i="0" sz="1400" u="none" cap="none" strike="noStrike">
              <a:solidFill>
                <a:srgbClr val="000000"/>
              </a:solidFill>
              <a:latin typeface="Arial"/>
              <a:ea typeface="Arial"/>
              <a:cs typeface="Arial"/>
              <a:sym typeface="Arial"/>
            </a:endParaRPr>
          </a:p>
        </p:txBody>
      </p:sp>
      <p:sp>
        <p:nvSpPr>
          <p:cNvPr id="198" name="Google Shape;198;p102"/>
          <p:cNvSpPr txBox="1"/>
          <p:nvPr/>
        </p:nvSpPr>
        <p:spPr>
          <a:xfrm>
            <a:off x="1664103" y="5329237"/>
            <a:ext cx="6662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d.</a:t>
            </a:r>
            <a:endParaRPr b="0" i="0" sz="1400" u="none" cap="none" strike="noStrike">
              <a:solidFill>
                <a:srgbClr val="000000"/>
              </a:solidFill>
              <a:latin typeface="Arial"/>
              <a:ea typeface="Arial"/>
              <a:cs typeface="Arial"/>
              <a:sym typeface="Arial"/>
            </a:endParaRPr>
          </a:p>
        </p:txBody>
      </p:sp>
      <p:sp>
        <p:nvSpPr>
          <p:cNvPr id="199" name="Google Shape;199;p102"/>
          <p:cNvSpPr txBox="1"/>
          <p:nvPr>
            <p:ph idx="2" type="body"/>
          </p:nvPr>
        </p:nvSpPr>
        <p:spPr>
          <a:xfrm>
            <a:off x="2329744" y="2821718"/>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00" name="Google Shape;200;p102"/>
          <p:cNvSpPr txBox="1"/>
          <p:nvPr>
            <p:ph idx="3" type="body"/>
          </p:nvPr>
        </p:nvSpPr>
        <p:spPr>
          <a:xfrm>
            <a:off x="2329744" y="3647437"/>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01" name="Google Shape;201;p102"/>
          <p:cNvSpPr txBox="1"/>
          <p:nvPr>
            <p:ph idx="4" type="body"/>
          </p:nvPr>
        </p:nvSpPr>
        <p:spPr>
          <a:xfrm>
            <a:off x="2329744" y="4454299"/>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02" name="Google Shape;202;p102"/>
          <p:cNvSpPr txBox="1"/>
          <p:nvPr>
            <p:ph idx="5" type="body"/>
          </p:nvPr>
        </p:nvSpPr>
        <p:spPr>
          <a:xfrm>
            <a:off x="2329744" y="5279218"/>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grpSp>
        <p:nvGrpSpPr>
          <p:cNvPr id="203" name="Google Shape;203;p102"/>
          <p:cNvGrpSpPr/>
          <p:nvPr/>
        </p:nvGrpSpPr>
        <p:grpSpPr>
          <a:xfrm>
            <a:off x="-6323" y="-31263"/>
            <a:ext cx="16256000" cy="130964"/>
            <a:chOff x="0" y="474414"/>
            <a:chExt cx="7908925" cy="61412"/>
          </a:xfrm>
        </p:grpSpPr>
        <p:sp>
          <p:nvSpPr>
            <p:cNvPr id="204" name="Google Shape;204;p102"/>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05" name="Google Shape;205;p102"/>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06" name="Google Shape;206;p102"/>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07" name="Google Shape;207;p102"/>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08" name="Google Shape;208;p102"/>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09" name="Google Shape;209;p102"/>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210" name="Google Shape;210;p102"/>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grpSp>
        <p:nvGrpSpPr>
          <p:cNvPr id="211" name="Google Shape;211;p102"/>
          <p:cNvGrpSpPr/>
          <p:nvPr/>
        </p:nvGrpSpPr>
        <p:grpSpPr>
          <a:xfrm>
            <a:off x="391398" y="8733453"/>
            <a:ext cx="15571096" cy="410547"/>
            <a:chOff x="391398" y="8733452"/>
            <a:chExt cx="15571094" cy="410547"/>
          </a:xfrm>
        </p:grpSpPr>
        <p:pic>
          <p:nvPicPr>
            <p:cNvPr id="212" name="Google Shape;212;p102"/>
            <p:cNvPicPr preferRelativeResize="0"/>
            <p:nvPr/>
          </p:nvPicPr>
          <p:blipFill rotWithShape="1">
            <a:blip r:embed="rId3">
              <a:alphaModFix/>
            </a:blip>
            <a:srcRect b="0" l="91737" r="0" t="95510"/>
            <a:stretch/>
          </p:blipFill>
          <p:spPr>
            <a:xfrm>
              <a:off x="14667722" y="8733452"/>
              <a:ext cx="1294770" cy="410547"/>
            </a:xfrm>
            <a:prstGeom prst="rect">
              <a:avLst/>
            </a:prstGeom>
            <a:noFill/>
            <a:ln>
              <a:noFill/>
            </a:ln>
          </p:spPr>
        </p:pic>
        <p:sp>
          <p:nvSpPr>
            <p:cNvPr id="213" name="Google Shape;213;p102"/>
            <p:cNvSpPr txBox="1"/>
            <p:nvPr/>
          </p:nvSpPr>
          <p:spPr>
            <a:xfrm>
              <a:off x="391398" y="8735073"/>
              <a:ext cx="32519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A5A5A5"/>
                  </a:solidFill>
                  <a:latin typeface="Open Sans"/>
                  <a:ea typeface="Open Sans"/>
                  <a:cs typeface="Open Sans"/>
                  <a:sym typeface="Open Sans"/>
                </a:rPr>
                <a:t>©Simplilearn.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page">
  <p:cSld name="1_Content page">
    <p:spTree>
      <p:nvGrpSpPr>
        <p:cNvPr id="214" name="Shape 214"/>
        <p:cNvGrpSpPr/>
        <p:nvPr/>
      </p:nvGrpSpPr>
      <p:grpSpPr>
        <a:xfrm>
          <a:off x="0" y="0"/>
          <a:ext cx="0" cy="0"/>
          <a:chOff x="0" y="0"/>
          <a:chExt cx="0" cy="0"/>
        </a:xfrm>
      </p:grpSpPr>
      <p:sp>
        <p:nvSpPr>
          <p:cNvPr id="215" name="Google Shape;215;p103"/>
          <p:cNvSpPr/>
          <p:nvPr/>
        </p:nvSpPr>
        <p:spPr>
          <a:xfrm>
            <a:off x="0" y="-4725"/>
            <a:ext cx="1463434" cy="195002"/>
          </a:xfrm>
          <a:prstGeom prst="rect">
            <a:avLst/>
          </a:prstGeom>
          <a:solidFill>
            <a:srgbClr val="FAC36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16" name="Google Shape;216;p103"/>
          <p:cNvSpPr/>
          <p:nvPr/>
        </p:nvSpPr>
        <p:spPr>
          <a:xfrm>
            <a:off x="1463432" y="-4725"/>
            <a:ext cx="7101807" cy="195002"/>
          </a:xfrm>
          <a:prstGeom prst="rect">
            <a:avLst/>
          </a:prstGeom>
          <a:solidFill>
            <a:srgbClr val="F69E6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000000"/>
              </a:solidFill>
              <a:latin typeface="Calibri"/>
              <a:ea typeface="Calibri"/>
              <a:cs typeface="Calibri"/>
              <a:sym typeface="Calibri"/>
            </a:endParaRPr>
          </a:p>
        </p:txBody>
      </p:sp>
      <p:sp>
        <p:nvSpPr>
          <p:cNvPr id="217" name="Google Shape;217;p103"/>
          <p:cNvSpPr/>
          <p:nvPr/>
        </p:nvSpPr>
        <p:spPr>
          <a:xfrm>
            <a:off x="8565235" y="-4725"/>
            <a:ext cx="1404697" cy="195002"/>
          </a:xfrm>
          <a:prstGeom prst="rect">
            <a:avLst/>
          </a:prstGeom>
          <a:solidFill>
            <a:srgbClr val="F3857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18" name="Google Shape;218;p103"/>
          <p:cNvSpPr/>
          <p:nvPr/>
        </p:nvSpPr>
        <p:spPr>
          <a:xfrm>
            <a:off x="9969932" y="-4725"/>
            <a:ext cx="469865" cy="195002"/>
          </a:xfrm>
          <a:prstGeom prst="rect">
            <a:avLst/>
          </a:prstGeom>
          <a:solidFill>
            <a:srgbClr val="FAC36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19" name="Google Shape;219;p103"/>
          <p:cNvSpPr/>
          <p:nvPr/>
        </p:nvSpPr>
        <p:spPr>
          <a:xfrm>
            <a:off x="10439796" y="-4725"/>
            <a:ext cx="166412" cy="195002"/>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20" name="Google Shape;220;p103"/>
          <p:cNvSpPr/>
          <p:nvPr/>
        </p:nvSpPr>
        <p:spPr>
          <a:xfrm>
            <a:off x="10606209" y="-4725"/>
            <a:ext cx="1668997" cy="195002"/>
          </a:xfrm>
          <a:prstGeom prst="rect">
            <a:avLst/>
          </a:prstGeom>
          <a:solidFill>
            <a:srgbClr val="9CDAEB"/>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21" name="Google Shape;221;p103"/>
          <p:cNvSpPr/>
          <p:nvPr/>
        </p:nvSpPr>
        <p:spPr>
          <a:xfrm>
            <a:off x="12275204" y="-4725"/>
            <a:ext cx="3980795" cy="195002"/>
          </a:xfrm>
          <a:prstGeom prst="rect">
            <a:avLst/>
          </a:prstGeom>
          <a:solidFill>
            <a:srgbClr val="61B4D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22" name="Google Shape;222;p103"/>
          <p:cNvSpPr txBox="1"/>
          <p:nvPr>
            <p:ph idx="1" type="body"/>
          </p:nvPr>
        </p:nvSpPr>
        <p:spPr>
          <a:xfrm>
            <a:off x="364902" y="1250983"/>
            <a:ext cx="15528769" cy="7268478"/>
          </a:xfrm>
          <a:prstGeom prst="rect">
            <a:avLst/>
          </a:prstGeom>
          <a:noFill/>
          <a:ln>
            <a:noFill/>
          </a:ln>
        </p:spPr>
        <p:txBody>
          <a:bodyPr anchorCtr="0" anchor="t" bIns="91425" lIns="91425" spcFirstLastPara="1" rIns="91425" wrap="square" tIns="91425">
            <a:normAutofit/>
          </a:bodyPr>
          <a:lstStyle>
            <a:lvl1pPr indent="-406400" lvl="0" marL="457200" marR="0" algn="l">
              <a:lnSpc>
                <a:spcPct val="100000"/>
              </a:lnSpc>
              <a:spcBef>
                <a:spcPts val="13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algn="l">
              <a:lnSpc>
                <a:spcPct val="100000"/>
              </a:lnSpc>
              <a:spcBef>
                <a:spcPts val="13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algn="l">
              <a:lnSpc>
                <a:spcPct val="100000"/>
              </a:lnSpc>
              <a:spcBef>
                <a:spcPts val="13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algn="l">
              <a:lnSpc>
                <a:spcPct val="100000"/>
              </a:lnSpc>
              <a:spcBef>
                <a:spcPts val="13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algn="l">
              <a:lnSpc>
                <a:spcPct val="100000"/>
              </a:lnSpc>
              <a:spcBef>
                <a:spcPts val="13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23" name="Google Shape;223;p103"/>
          <p:cNvSpPr txBox="1"/>
          <p:nvPr>
            <p:ph idx="2" type="body"/>
          </p:nvPr>
        </p:nvSpPr>
        <p:spPr>
          <a:xfrm>
            <a:off x="0" y="190278"/>
            <a:ext cx="13306561" cy="670313"/>
          </a:xfrm>
          <a:prstGeom prst="rect">
            <a:avLst/>
          </a:prstGeom>
          <a:noFill/>
          <a:ln>
            <a:noFill/>
          </a:ln>
        </p:spPr>
        <p:txBody>
          <a:bodyPr anchorCtr="0" anchor="ctr"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24" name="Google Shape;224;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300"/>
              <a:buFont typeface="Calibri"/>
              <a:buNone/>
            </a:pPr>
            <a:r>
              <a:t/>
            </a:r>
            <a:endParaRPr b="0" i="0" sz="2300" u="none" cap="none" strike="noStrike">
              <a:solidFill>
                <a:srgbClr val="FFFFFF"/>
              </a:solidFill>
              <a:latin typeface="Calibri"/>
              <a:ea typeface="Calibri"/>
              <a:cs typeface="Calibri"/>
              <a:sym typeface="Calibri"/>
            </a:endParaRPr>
          </a:p>
        </p:txBody>
      </p:sp>
      <p:pic>
        <p:nvPicPr>
          <p:cNvPr descr="Picture 16" id="225" name="Google Shape;225;p103"/>
          <p:cNvPicPr preferRelativeResize="0"/>
          <p:nvPr/>
        </p:nvPicPr>
        <p:blipFill rotWithShape="1">
          <a:blip r:embed="rId2">
            <a:alphaModFix/>
          </a:blip>
          <a:srcRect b="0" l="0" r="0" t="0"/>
          <a:stretch/>
        </p:blipFill>
        <p:spPr>
          <a:xfrm>
            <a:off x="13754509" y="281243"/>
            <a:ext cx="2157355" cy="779998"/>
          </a:xfrm>
          <a:prstGeom prst="rect">
            <a:avLst/>
          </a:prstGeom>
          <a:noFill/>
          <a:ln>
            <a:noFill/>
          </a:ln>
        </p:spPr>
      </p:pic>
      <p:sp>
        <p:nvSpPr>
          <p:cNvPr id="226" name="Google Shape;226;p103"/>
          <p:cNvSpPr txBox="1"/>
          <p:nvPr>
            <p:ph idx="12" type="sldNum"/>
          </p:nvPr>
        </p:nvSpPr>
        <p:spPr>
          <a:xfrm flipH="1">
            <a:off x="15493075" y="8809534"/>
            <a:ext cx="343903" cy="358140"/>
          </a:xfrm>
          <a:prstGeom prst="rect">
            <a:avLst/>
          </a:prstGeom>
          <a:noFill/>
          <a:ln>
            <a:noFill/>
          </a:ln>
        </p:spPr>
        <p:txBody>
          <a:bodyPr anchorCtr="0" anchor="ctr" bIns="45700" lIns="45700" spcFirstLastPara="1" rIns="45700" wrap="square" tIns="45700">
            <a:noAutofit/>
          </a:bodyPr>
          <a:lstStyle>
            <a:lvl1pPr indent="0" lvl="0"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1pPr>
            <a:lvl2pPr indent="0" lvl="1"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2pPr>
            <a:lvl3pPr indent="0" lvl="2"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3pPr>
            <a:lvl4pPr indent="0" lvl="3"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4pPr>
            <a:lvl5pPr indent="0" lvl="4"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5pPr>
            <a:lvl6pPr indent="0" lvl="5"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6pPr>
            <a:lvl7pPr indent="0" lvl="6"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7pPr>
            <a:lvl8pPr indent="0" lvl="7"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8pPr>
            <a:lvl9pPr indent="0" lvl="8"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g/table layout">
  <p:cSld name="6_img/table layout">
    <p:spTree>
      <p:nvGrpSpPr>
        <p:cNvPr id="227" name="Shape 227"/>
        <p:cNvGrpSpPr/>
        <p:nvPr/>
      </p:nvGrpSpPr>
      <p:grpSpPr>
        <a:xfrm>
          <a:off x="0" y="0"/>
          <a:ext cx="0" cy="0"/>
          <a:chOff x="0" y="0"/>
          <a:chExt cx="0" cy="0"/>
        </a:xfrm>
      </p:grpSpPr>
      <p:sp>
        <p:nvSpPr>
          <p:cNvPr id="228" name="Google Shape;228;p104"/>
          <p:cNvSpPr/>
          <p:nvPr/>
        </p:nvSpPr>
        <p:spPr>
          <a:xfrm>
            <a:off x="0" y="-4725"/>
            <a:ext cx="1463434" cy="195002"/>
          </a:xfrm>
          <a:prstGeom prst="rect">
            <a:avLst/>
          </a:prstGeom>
          <a:solidFill>
            <a:srgbClr val="FAC36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29" name="Google Shape;229;p104"/>
          <p:cNvSpPr/>
          <p:nvPr/>
        </p:nvSpPr>
        <p:spPr>
          <a:xfrm>
            <a:off x="1463432" y="-4725"/>
            <a:ext cx="7101807" cy="195002"/>
          </a:xfrm>
          <a:prstGeom prst="rect">
            <a:avLst/>
          </a:prstGeom>
          <a:solidFill>
            <a:srgbClr val="F69E6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1" i="0" sz="1400" u="none" cap="none" strike="noStrike">
              <a:solidFill>
                <a:srgbClr val="000000"/>
              </a:solidFill>
              <a:latin typeface="Calibri"/>
              <a:ea typeface="Calibri"/>
              <a:cs typeface="Calibri"/>
              <a:sym typeface="Calibri"/>
            </a:endParaRPr>
          </a:p>
        </p:txBody>
      </p:sp>
      <p:sp>
        <p:nvSpPr>
          <p:cNvPr id="230" name="Google Shape;230;p104"/>
          <p:cNvSpPr/>
          <p:nvPr/>
        </p:nvSpPr>
        <p:spPr>
          <a:xfrm>
            <a:off x="8565235" y="-4725"/>
            <a:ext cx="1404697" cy="195002"/>
          </a:xfrm>
          <a:prstGeom prst="rect">
            <a:avLst/>
          </a:prstGeom>
          <a:solidFill>
            <a:srgbClr val="F3857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31" name="Google Shape;231;p104"/>
          <p:cNvSpPr/>
          <p:nvPr/>
        </p:nvSpPr>
        <p:spPr>
          <a:xfrm>
            <a:off x="9969932" y="-4725"/>
            <a:ext cx="469865" cy="195002"/>
          </a:xfrm>
          <a:prstGeom prst="rect">
            <a:avLst/>
          </a:prstGeom>
          <a:solidFill>
            <a:srgbClr val="FAC36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32" name="Google Shape;232;p104"/>
          <p:cNvSpPr/>
          <p:nvPr/>
        </p:nvSpPr>
        <p:spPr>
          <a:xfrm>
            <a:off x="10439796" y="-4725"/>
            <a:ext cx="166412" cy="195002"/>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33" name="Google Shape;233;p104"/>
          <p:cNvSpPr/>
          <p:nvPr/>
        </p:nvSpPr>
        <p:spPr>
          <a:xfrm>
            <a:off x="10606209" y="-4725"/>
            <a:ext cx="1668997" cy="195002"/>
          </a:xfrm>
          <a:prstGeom prst="rect">
            <a:avLst/>
          </a:prstGeom>
          <a:solidFill>
            <a:srgbClr val="9CDAEB"/>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34" name="Google Shape;234;p104"/>
          <p:cNvSpPr/>
          <p:nvPr/>
        </p:nvSpPr>
        <p:spPr>
          <a:xfrm>
            <a:off x="12275204" y="-4725"/>
            <a:ext cx="3980795" cy="195002"/>
          </a:xfrm>
          <a:prstGeom prst="rect">
            <a:avLst/>
          </a:prstGeom>
          <a:solidFill>
            <a:srgbClr val="61B4D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235" name="Google Shape;235;p104"/>
          <p:cNvSpPr txBox="1"/>
          <p:nvPr>
            <p:ph idx="1" type="body"/>
          </p:nvPr>
        </p:nvSpPr>
        <p:spPr>
          <a:xfrm>
            <a:off x="1" y="190278"/>
            <a:ext cx="13306559" cy="670313"/>
          </a:xfrm>
          <a:prstGeom prst="rect">
            <a:avLst/>
          </a:prstGeom>
          <a:noFill/>
          <a:ln>
            <a:noFill/>
          </a:ln>
        </p:spPr>
        <p:txBody>
          <a:bodyPr anchorCtr="0" anchor="ctr" bIns="91425" lIns="91425" spcFirstLastPara="1" rIns="91425" wrap="square" tIns="91425">
            <a:normAutofit/>
          </a:bodyPr>
          <a:lstStyle>
            <a:lvl1pPr indent="-228600" lvl="0" marL="457200" marR="0" algn="l">
              <a:lnSpc>
                <a:spcPct val="90000"/>
              </a:lnSpc>
              <a:spcBef>
                <a:spcPts val="1300"/>
              </a:spcBef>
              <a:spcAft>
                <a:spcPts val="0"/>
              </a:spcAft>
              <a:buClr>
                <a:srgbClr val="000000"/>
              </a:buClr>
              <a:buSzPts val="3200"/>
              <a:buFont typeface="Arial"/>
              <a:buNone/>
              <a:defRPr b="0" i="0" sz="3200" u="none" cap="none" strike="noStrike">
                <a:solidFill>
                  <a:srgbClr val="000000"/>
                </a:solidFill>
                <a:latin typeface="Calibri"/>
                <a:ea typeface="Calibri"/>
                <a:cs typeface="Calibri"/>
                <a:sym typeface="Calibri"/>
              </a:defRPr>
            </a:lvl1pPr>
            <a:lvl2pPr indent="-228600" lvl="1" marL="914400" marR="0" algn="l">
              <a:lnSpc>
                <a:spcPct val="90000"/>
              </a:lnSpc>
              <a:spcBef>
                <a:spcPts val="1300"/>
              </a:spcBef>
              <a:spcAft>
                <a:spcPts val="0"/>
              </a:spcAft>
              <a:buClr>
                <a:srgbClr val="000000"/>
              </a:buClr>
              <a:buSzPts val="3200"/>
              <a:buFont typeface="Arial"/>
              <a:buNone/>
              <a:defRPr b="0" i="0" sz="3200" u="none" cap="none" strike="noStrike">
                <a:solidFill>
                  <a:srgbClr val="000000"/>
                </a:solidFill>
                <a:latin typeface="Calibri"/>
                <a:ea typeface="Calibri"/>
                <a:cs typeface="Calibri"/>
                <a:sym typeface="Calibri"/>
              </a:defRPr>
            </a:lvl2pPr>
            <a:lvl3pPr indent="-228600" lvl="2" marL="1371600" marR="0" algn="l">
              <a:lnSpc>
                <a:spcPct val="90000"/>
              </a:lnSpc>
              <a:spcBef>
                <a:spcPts val="1300"/>
              </a:spcBef>
              <a:spcAft>
                <a:spcPts val="0"/>
              </a:spcAft>
              <a:buClr>
                <a:srgbClr val="000000"/>
              </a:buClr>
              <a:buSzPts val="3200"/>
              <a:buFont typeface="Arial"/>
              <a:buNone/>
              <a:defRPr b="0" i="0" sz="3200" u="none" cap="none" strike="noStrike">
                <a:solidFill>
                  <a:srgbClr val="000000"/>
                </a:solidFill>
                <a:latin typeface="Calibri"/>
                <a:ea typeface="Calibri"/>
                <a:cs typeface="Calibri"/>
                <a:sym typeface="Calibri"/>
              </a:defRPr>
            </a:lvl3pPr>
            <a:lvl4pPr indent="-228600" lvl="3" marL="1828800" marR="0" algn="l">
              <a:lnSpc>
                <a:spcPct val="90000"/>
              </a:lnSpc>
              <a:spcBef>
                <a:spcPts val="1300"/>
              </a:spcBef>
              <a:spcAft>
                <a:spcPts val="0"/>
              </a:spcAft>
              <a:buClr>
                <a:srgbClr val="000000"/>
              </a:buClr>
              <a:buSzPts val="3200"/>
              <a:buFont typeface="Arial"/>
              <a:buNone/>
              <a:defRPr b="0" i="0" sz="3200" u="none" cap="none" strike="noStrike">
                <a:solidFill>
                  <a:srgbClr val="000000"/>
                </a:solidFill>
                <a:latin typeface="Calibri"/>
                <a:ea typeface="Calibri"/>
                <a:cs typeface="Calibri"/>
                <a:sym typeface="Calibri"/>
              </a:defRPr>
            </a:lvl4pPr>
            <a:lvl5pPr indent="-228600" lvl="4" marL="2286000" marR="0" algn="l">
              <a:lnSpc>
                <a:spcPct val="90000"/>
              </a:lnSpc>
              <a:spcBef>
                <a:spcPts val="1300"/>
              </a:spcBef>
              <a:spcAft>
                <a:spcPts val="0"/>
              </a:spcAft>
              <a:buClr>
                <a:srgbClr val="000000"/>
              </a:buClr>
              <a:buSzPts val="3200"/>
              <a:buFont typeface="Arial"/>
              <a:buNone/>
              <a:defRPr b="0" i="0" sz="32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36" name="Google Shape;236;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2300"/>
              <a:buFont typeface="Calibri"/>
              <a:buNone/>
            </a:pPr>
            <a:r>
              <a:t/>
            </a:r>
            <a:endParaRPr b="0" i="0" sz="2300" u="none" cap="none" strike="noStrike">
              <a:solidFill>
                <a:srgbClr val="FFFFFF"/>
              </a:solidFill>
              <a:latin typeface="Calibri"/>
              <a:ea typeface="Calibri"/>
              <a:cs typeface="Calibri"/>
              <a:sym typeface="Calibri"/>
            </a:endParaRPr>
          </a:p>
        </p:txBody>
      </p:sp>
      <p:sp>
        <p:nvSpPr>
          <p:cNvPr id="237" name="Google Shape;237;p104"/>
          <p:cNvSpPr txBox="1"/>
          <p:nvPr>
            <p:ph idx="2" type="body"/>
          </p:nvPr>
        </p:nvSpPr>
        <p:spPr>
          <a:xfrm>
            <a:off x="1025296" y="2705305"/>
            <a:ext cx="6842398" cy="683853"/>
          </a:xfrm>
          <a:prstGeom prst="rect">
            <a:avLst/>
          </a:prstGeom>
          <a:noFill/>
          <a:ln>
            <a:noFill/>
          </a:ln>
        </p:spPr>
        <p:txBody>
          <a:bodyPr anchorCtr="0" anchor="t"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38" name="Google Shape;238;p104"/>
          <p:cNvSpPr txBox="1"/>
          <p:nvPr>
            <p:ph idx="3" type="body"/>
          </p:nvPr>
        </p:nvSpPr>
        <p:spPr>
          <a:xfrm>
            <a:off x="8831895" y="2712651"/>
            <a:ext cx="6842398" cy="683853"/>
          </a:xfrm>
          <a:prstGeom prst="rect">
            <a:avLst/>
          </a:prstGeom>
          <a:noFill/>
          <a:ln>
            <a:noFill/>
          </a:ln>
        </p:spPr>
        <p:txBody>
          <a:bodyPr anchorCtr="0" anchor="t"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39" name="Google Shape;239;p104"/>
          <p:cNvSpPr txBox="1"/>
          <p:nvPr>
            <p:ph idx="4" type="body"/>
          </p:nvPr>
        </p:nvSpPr>
        <p:spPr>
          <a:xfrm>
            <a:off x="364902" y="1250987"/>
            <a:ext cx="15528769" cy="939893"/>
          </a:xfrm>
          <a:prstGeom prst="rect">
            <a:avLst/>
          </a:prstGeom>
          <a:noFill/>
          <a:ln>
            <a:noFill/>
          </a:ln>
        </p:spPr>
        <p:txBody>
          <a:bodyPr anchorCtr="0" anchor="t"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40" name="Google Shape;240;p104"/>
          <p:cNvSpPr txBox="1"/>
          <p:nvPr>
            <p:ph idx="5" type="body"/>
          </p:nvPr>
        </p:nvSpPr>
        <p:spPr>
          <a:xfrm>
            <a:off x="784947" y="3404198"/>
            <a:ext cx="6936000" cy="4788500"/>
          </a:xfrm>
          <a:prstGeom prst="rect">
            <a:avLst/>
          </a:prstGeom>
          <a:noFill/>
          <a:ln>
            <a:noFill/>
          </a:ln>
        </p:spPr>
        <p:txBody>
          <a:bodyPr anchorCtr="0" anchor="t"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sp>
        <p:nvSpPr>
          <p:cNvPr id="241" name="Google Shape;241;p104"/>
          <p:cNvSpPr txBox="1"/>
          <p:nvPr>
            <p:ph idx="6" type="body"/>
          </p:nvPr>
        </p:nvSpPr>
        <p:spPr>
          <a:xfrm>
            <a:off x="8579903" y="3423017"/>
            <a:ext cx="6931147" cy="4769683"/>
          </a:xfrm>
          <a:prstGeom prst="rect">
            <a:avLst/>
          </a:prstGeom>
          <a:noFill/>
          <a:ln>
            <a:noFill/>
          </a:ln>
        </p:spPr>
        <p:txBody>
          <a:bodyPr anchorCtr="0" anchor="t" bIns="91425" lIns="91425" spcFirstLastPara="1" rIns="91425" wrap="square" tIns="91425">
            <a:normAutofit/>
          </a:bodyPr>
          <a:lstStyle>
            <a:lvl1pPr indent="-463550" lvl="0" marL="457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1pPr>
            <a:lvl2pPr indent="-463550" lvl="1" marL="914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2pPr>
            <a:lvl3pPr indent="-463550" lvl="2" marL="1371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3pPr>
            <a:lvl4pPr indent="-463550" lvl="3" marL="1828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4pPr>
            <a:lvl5pPr indent="-463550" lvl="4" marL="22860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5pPr>
            <a:lvl6pPr indent="-463550" lvl="5" marL="27432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6pPr>
            <a:lvl7pPr indent="-463550" lvl="6" marL="32004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7pPr>
            <a:lvl8pPr indent="-463550" lvl="7" marL="36576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8pPr>
            <a:lvl9pPr indent="-463550" lvl="8" marL="4114800" marR="0" algn="l">
              <a:lnSpc>
                <a:spcPct val="90000"/>
              </a:lnSpc>
              <a:spcBef>
                <a:spcPts val="1300"/>
              </a:spcBef>
              <a:spcAft>
                <a:spcPts val="0"/>
              </a:spcAft>
              <a:buClr>
                <a:srgbClr val="000000"/>
              </a:buClr>
              <a:buSzPts val="3700"/>
              <a:buFont typeface="Arial"/>
              <a:buChar char="•"/>
              <a:defRPr b="0" i="0" sz="3700" u="none" cap="none" strike="noStrike">
                <a:solidFill>
                  <a:srgbClr val="000000"/>
                </a:solidFill>
                <a:latin typeface="Calibri"/>
                <a:ea typeface="Calibri"/>
                <a:cs typeface="Calibri"/>
                <a:sym typeface="Calibri"/>
              </a:defRPr>
            </a:lvl9pPr>
          </a:lstStyle>
          <a:p/>
        </p:txBody>
      </p:sp>
      <p:pic>
        <p:nvPicPr>
          <p:cNvPr descr="Picture 22" id="242" name="Google Shape;242;p104"/>
          <p:cNvPicPr preferRelativeResize="0"/>
          <p:nvPr/>
        </p:nvPicPr>
        <p:blipFill rotWithShape="1">
          <a:blip r:embed="rId2">
            <a:alphaModFix/>
          </a:blip>
          <a:srcRect b="0" l="0" r="0" t="0"/>
          <a:stretch/>
        </p:blipFill>
        <p:spPr>
          <a:xfrm>
            <a:off x="13754509" y="281243"/>
            <a:ext cx="2157355" cy="779998"/>
          </a:xfrm>
          <a:prstGeom prst="rect">
            <a:avLst/>
          </a:prstGeom>
          <a:noFill/>
          <a:ln>
            <a:noFill/>
          </a:ln>
        </p:spPr>
      </p:pic>
      <p:sp>
        <p:nvSpPr>
          <p:cNvPr id="243" name="Google Shape;243;p104"/>
          <p:cNvSpPr txBox="1"/>
          <p:nvPr>
            <p:ph idx="12" type="sldNum"/>
          </p:nvPr>
        </p:nvSpPr>
        <p:spPr>
          <a:xfrm flipH="1">
            <a:off x="15493075" y="8809534"/>
            <a:ext cx="343903" cy="358140"/>
          </a:xfrm>
          <a:prstGeom prst="rect">
            <a:avLst/>
          </a:prstGeom>
          <a:noFill/>
          <a:ln>
            <a:noFill/>
          </a:ln>
        </p:spPr>
        <p:txBody>
          <a:bodyPr anchorCtr="0" anchor="ctr" bIns="45700" lIns="45700" spcFirstLastPara="1" rIns="45700" wrap="square" tIns="45700">
            <a:noAutofit/>
          </a:bodyPr>
          <a:lstStyle>
            <a:lvl1pPr indent="0" lvl="0"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1pPr>
            <a:lvl2pPr indent="0" lvl="1"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2pPr>
            <a:lvl3pPr indent="0" lvl="2"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3pPr>
            <a:lvl4pPr indent="0" lvl="3"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4pPr>
            <a:lvl5pPr indent="0" lvl="4"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5pPr>
            <a:lvl6pPr indent="0" lvl="5"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6pPr>
            <a:lvl7pPr indent="0" lvl="6"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7pPr>
            <a:lvl8pPr indent="0" lvl="7"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8pPr>
            <a:lvl9pPr indent="0" lvl="8" marL="0" marR="0" algn="ctr">
              <a:lnSpc>
                <a:spcPct val="100000"/>
              </a:lnSpc>
              <a:spcBef>
                <a:spcPts val="0"/>
              </a:spcBef>
              <a:spcAft>
                <a:spcPts val="0"/>
              </a:spcAft>
              <a:buClr>
                <a:srgbClr val="808080"/>
              </a:buClr>
              <a:buSzPts val="450"/>
              <a:buFont typeface="Calibri"/>
              <a:buNone/>
              <a:defRPr b="0" i="0" sz="1800" u="none" cap="none" strike="noStrike">
                <a:solidFill>
                  <a:srgbClr val="808080"/>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Objectives">
  <p:cSld name="1_Objectives">
    <p:spTree>
      <p:nvGrpSpPr>
        <p:cNvPr id="244" name="Shape 244"/>
        <p:cNvGrpSpPr/>
        <p:nvPr/>
      </p:nvGrpSpPr>
      <p:grpSpPr>
        <a:xfrm>
          <a:off x="0" y="0"/>
          <a:ext cx="0" cy="0"/>
          <a:chOff x="0" y="0"/>
          <a:chExt cx="0" cy="0"/>
        </a:xfrm>
      </p:grpSpPr>
      <p:pic>
        <p:nvPicPr>
          <p:cNvPr id="245" name="Google Shape;245;p105"/>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46" name="Google Shape;246;p105"/>
          <p:cNvSpPr/>
          <p:nvPr/>
        </p:nvSpPr>
        <p:spPr>
          <a:xfrm>
            <a:off x="0" y="1242017"/>
            <a:ext cx="3426096" cy="7253472"/>
          </a:xfrm>
          <a:prstGeom prst="rect">
            <a:avLst/>
          </a:prstGeom>
          <a:solidFill>
            <a:srgbClr val="5AC7D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47" name="Google Shape;247;p105"/>
          <p:cNvSpPr txBox="1"/>
          <p:nvPr>
            <p:ph idx="1" type="body"/>
          </p:nvPr>
        </p:nvSpPr>
        <p:spPr>
          <a:xfrm>
            <a:off x="5014335" y="2931743"/>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8" name="Google Shape;248;p105"/>
          <p:cNvSpPr txBox="1"/>
          <p:nvPr>
            <p:ph idx="2" type="body"/>
          </p:nvPr>
        </p:nvSpPr>
        <p:spPr>
          <a:xfrm>
            <a:off x="5014335" y="3775010"/>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9" name="Google Shape;249;p105"/>
          <p:cNvSpPr txBox="1"/>
          <p:nvPr>
            <p:ph idx="3" type="body"/>
          </p:nvPr>
        </p:nvSpPr>
        <p:spPr>
          <a:xfrm>
            <a:off x="5014335" y="4618276"/>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50" name="Google Shape;250;p105"/>
          <p:cNvSpPr txBox="1"/>
          <p:nvPr>
            <p:ph idx="4" type="body"/>
          </p:nvPr>
        </p:nvSpPr>
        <p:spPr>
          <a:xfrm>
            <a:off x="5014335" y="5461542"/>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id="251" name="Google Shape;251;p105"/>
          <p:cNvPicPr preferRelativeResize="0"/>
          <p:nvPr/>
        </p:nvPicPr>
        <p:blipFill rotWithShape="1">
          <a:blip r:embed="rId3">
            <a:alphaModFix/>
          </a:blip>
          <a:srcRect b="0" l="0" r="0" t="0"/>
          <a:stretch/>
        </p:blipFill>
        <p:spPr>
          <a:xfrm>
            <a:off x="534010" y="3689716"/>
            <a:ext cx="2358074" cy="2358074"/>
          </a:xfrm>
          <a:prstGeom prst="rect">
            <a:avLst/>
          </a:prstGeom>
          <a:noFill/>
          <a:ln>
            <a:noFill/>
          </a:ln>
        </p:spPr>
      </p:pic>
      <p:pic>
        <p:nvPicPr>
          <p:cNvPr id="252" name="Google Shape;252;p105"/>
          <p:cNvPicPr preferRelativeResize="0"/>
          <p:nvPr/>
        </p:nvPicPr>
        <p:blipFill rotWithShape="1">
          <a:blip r:embed="rId4">
            <a:alphaModFix/>
          </a:blip>
          <a:srcRect b="0" l="0" r="0" t="0"/>
          <a:stretch/>
        </p:blipFill>
        <p:spPr>
          <a:xfrm>
            <a:off x="5975351" y="885620"/>
            <a:ext cx="4305299" cy="253919"/>
          </a:xfrm>
          <a:prstGeom prst="rect">
            <a:avLst/>
          </a:prstGeom>
          <a:noFill/>
          <a:ln>
            <a:noFill/>
          </a:ln>
        </p:spPr>
      </p:pic>
      <p:sp>
        <p:nvSpPr>
          <p:cNvPr id="253" name="Google Shape;253;p105"/>
          <p:cNvSpPr txBox="1"/>
          <p:nvPr/>
        </p:nvSpPr>
        <p:spPr>
          <a:xfrm>
            <a:off x="0" y="415147"/>
            <a:ext cx="16256001" cy="5847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800"/>
              <a:buFont typeface="Open Sans ExtraBold"/>
              <a:buNone/>
            </a:pPr>
            <a:r>
              <a:rPr b="0" i="0" lang="en-US" sz="3200" u="none" cap="none" strike="noStrike">
                <a:solidFill>
                  <a:srgbClr val="3F3F3F"/>
                </a:solidFill>
                <a:latin typeface="Open Sans ExtraBold"/>
                <a:ea typeface="Open Sans ExtraBold"/>
                <a:cs typeface="Open Sans ExtraBold"/>
                <a:sym typeface="Open Sans ExtraBold"/>
              </a:rPr>
              <a:t>Learning Objectives</a:t>
            </a:r>
            <a:endParaRPr b="0" i="0" sz="1400" u="none" cap="none" strike="noStrike">
              <a:solidFill>
                <a:srgbClr val="000000"/>
              </a:solidFill>
              <a:latin typeface="Arial"/>
              <a:ea typeface="Arial"/>
              <a:cs typeface="Arial"/>
              <a:sym typeface="Arial"/>
            </a:endParaRPr>
          </a:p>
        </p:txBody>
      </p:sp>
      <p:grpSp>
        <p:nvGrpSpPr>
          <p:cNvPr id="254" name="Google Shape;254;p105"/>
          <p:cNvGrpSpPr/>
          <p:nvPr/>
        </p:nvGrpSpPr>
        <p:grpSpPr>
          <a:xfrm>
            <a:off x="-6322" y="-31262"/>
            <a:ext cx="16256000" cy="130963"/>
            <a:chOff x="0" y="474414"/>
            <a:chExt cx="7908924" cy="61411"/>
          </a:xfrm>
        </p:grpSpPr>
        <p:sp>
          <p:nvSpPr>
            <p:cNvPr id="255" name="Google Shape;255;p105"/>
            <p:cNvSpPr/>
            <p:nvPr/>
          </p:nvSpPr>
          <p:spPr>
            <a:xfrm>
              <a:off x="0" y="474414"/>
              <a:ext cx="711993" cy="61411"/>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56" name="Google Shape;256;p105"/>
            <p:cNvSpPr/>
            <p:nvPr/>
          </p:nvSpPr>
          <p:spPr>
            <a:xfrm>
              <a:off x="711993" y="474414"/>
              <a:ext cx="3455194" cy="61411"/>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57" name="Google Shape;257;p105"/>
            <p:cNvSpPr/>
            <p:nvPr/>
          </p:nvSpPr>
          <p:spPr>
            <a:xfrm>
              <a:off x="4167187" y="474414"/>
              <a:ext cx="683418" cy="61411"/>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58" name="Google Shape;258;p105"/>
            <p:cNvSpPr/>
            <p:nvPr/>
          </p:nvSpPr>
          <p:spPr>
            <a:xfrm>
              <a:off x="4850605" y="474414"/>
              <a:ext cx="228600" cy="61411"/>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59" name="Google Shape;259;p105"/>
            <p:cNvSpPr/>
            <p:nvPr/>
          </p:nvSpPr>
          <p:spPr>
            <a:xfrm>
              <a:off x="5079205" y="474414"/>
              <a:ext cx="80962" cy="61411"/>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60" name="Google Shape;260;p105"/>
            <p:cNvSpPr/>
            <p:nvPr/>
          </p:nvSpPr>
          <p:spPr>
            <a:xfrm>
              <a:off x="5160169" y="474414"/>
              <a:ext cx="812005" cy="61411"/>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61" name="Google Shape;261;p105"/>
            <p:cNvSpPr/>
            <p:nvPr/>
          </p:nvSpPr>
          <p:spPr>
            <a:xfrm>
              <a:off x="5972175" y="474414"/>
              <a:ext cx="1936749" cy="61411"/>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Objectives">
  <p:cSld name="2_Objectives">
    <p:spTree>
      <p:nvGrpSpPr>
        <p:cNvPr id="262" name="Shape 262"/>
        <p:cNvGrpSpPr/>
        <p:nvPr/>
      </p:nvGrpSpPr>
      <p:grpSpPr>
        <a:xfrm>
          <a:off x="0" y="0"/>
          <a:ext cx="0" cy="0"/>
          <a:chOff x="0" y="0"/>
          <a:chExt cx="0" cy="0"/>
        </a:xfrm>
      </p:grpSpPr>
      <p:pic>
        <p:nvPicPr>
          <p:cNvPr id="263" name="Google Shape;263;p106"/>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64" name="Google Shape;264;p106"/>
          <p:cNvSpPr/>
          <p:nvPr/>
        </p:nvSpPr>
        <p:spPr>
          <a:xfrm>
            <a:off x="0" y="1242017"/>
            <a:ext cx="3426096" cy="7253472"/>
          </a:xfrm>
          <a:prstGeom prst="rect">
            <a:avLst/>
          </a:prstGeom>
          <a:solidFill>
            <a:srgbClr val="5AC7D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65" name="Google Shape;265;p106"/>
          <p:cNvSpPr txBox="1"/>
          <p:nvPr>
            <p:ph idx="1" type="body"/>
          </p:nvPr>
        </p:nvSpPr>
        <p:spPr>
          <a:xfrm>
            <a:off x="5014335" y="2931743"/>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6" name="Google Shape;266;p106"/>
          <p:cNvSpPr txBox="1"/>
          <p:nvPr>
            <p:ph idx="2" type="body"/>
          </p:nvPr>
        </p:nvSpPr>
        <p:spPr>
          <a:xfrm>
            <a:off x="5014335" y="3775010"/>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7" name="Google Shape;267;p106"/>
          <p:cNvSpPr txBox="1"/>
          <p:nvPr>
            <p:ph idx="3" type="body"/>
          </p:nvPr>
        </p:nvSpPr>
        <p:spPr>
          <a:xfrm>
            <a:off x="5014335" y="4618276"/>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8" name="Google Shape;268;p106"/>
          <p:cNvSpPr txBox="1"/>
          <p:nvPr>
            <p:ph idx="4" type="body"/>
          </p:nvPr>
        </p:nvSpPr>
        <p:spPr>
          <a:xfrm>
            <a:off x="5014335" y="5461542"/>
            <a:ext cx="8946988" cy="586248"/>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1000"/>
              </a:spcBef>
              <a:spcAft>
                <a:spcPts val="0"/>
              </a:spcAft>
              <a:buClr>
                <a:srgbClr val="3F3F3F"/>
              </a:buClr>
              <a:buSzPts val="2200"/>
              <a:buFont typeface="Arial"/>
              <a:buNone/>
              <a:defRPr b="0" i="0" sz="2200" u="none" cap="none" strike="noStrike">
                <a:solidFill>
                  <a:srgbClr val="3F3F3F"/>
                </a:solidFill>
                <a:latin typeface="Open Sans"/>
                <a:ea typeface="Open Sans"/>
                <a:cs typeface="Open Sans"/>
                <a:sym typeface="Open Sans"/>
              </a:defRPr>
            </a:lvl1pPr>
            <a:lvl2pPr indent="-431800" lvl="1" marL="914400" marR="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5858" lvl="2" marL="1371600" marR="0" algn="l">
              <a:lnSpc>
                <a:spcPct val="90000"/>
              </a:lnSpc>
              <a:spcBef>
                <a:spcPts val="667"/>
              </a:spcBef>
              <a:spcAft>
                <a:spcPts val="0"/>
              </a:spcAft>
              <a:buClr>
                <a:schemeClr val="dk1"/>
              </a:buClr>
              <a:buSzPts val="2634"/>
              <a:buFont typeface="Arial"/>
              <a:buChar char="•"/>
              <a:defRPr b="0" i="0" sz="2667" u="none" cap="none" strike="noStrike">
                <a:solidFill>
                  <a:schemeClr val="dk1"/>
                </a:solidFill>
                <a:latin typeface="Calibri"/>
                <a:ea typeface="Calibri"/>
                <a:cs typeface="Calibri"/>
                <a:sym typeface="Calibri"/>
              </a:defRPr>
            </a:lvl3pPr>
            <a:lvl4pPr indent="-381000" lvl="3" marL="1828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id="269" name="Google Shape;269;p106"/>
          <p:cNvPicPr preferRelativeResize="0"/>
          <p:nvPr/>
        </p:nvPicPr>
        <p:blipFill rotWithShape="1">
          <a:blip r:embed="rId3">
            <a:alphaModFix/>
          </a:blip>
          <a:srcRect b="0" l="0" r="0" t="0"/>
          <a:stretch/>
        </p:blipFill>
        <p:spPr>
          <a:xfrm>
            <a:off x="6510683" y="885620"/>
            <a:ext cx="3234635" cy="253919"/>
          </a:xfrm>
          <a:prstGeom prst="rect">
            <a:avLst/>
          </a:prstGeom>
          <a:noFill/>
          <a:ln>
            <a:noFill/>
          </a:ln>
        </p:spPr>
      </p:pic>
      <p:sp>
        <p:nvSpPr>
          <p:cNvPr id="270" name="Google Shape;270;p106"/>
          <p:cNvSpPr txBox="1"/>
          <p:nvPr/>
        </p:nvSpPr>
        <p:spPr>
          <a:xfrm>
            <a:off x="0" y="415147"/>
            <a:ext cx="16256001" cy="5847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800"/>
              <a:buFont typeface="Open Sans ExtraBold"/>
              <a:buNone/>
            </a:pPr>
            <a:r>
              <a:rPr b="0" i="0" lang="en-US" sz="3200" u="none" cap="none" strike="noStrike">
                <a:solidFill>
                  <a:srgbClr val="3F3F3F"/>
                </a:solidFill>
                <a:latin typeface="Open Sans ExtraBold"/>
                <a:ea typeface="Open Sans ExtraBold"/>
                <a:cs typeface="Open Sans ExtraBold"/>
                <a:sym typeface="Open Sans ExtraBold"/>
              </a:rPr>
              <a:t>Concepts Covered</a:t>
            </a:r>
            <a:endParaRPr b="0" i="0" sz="1400" u="none" cap="none" strike="noStrike">
              <a:solidFill>
                <a:srgbClr val="000000"/>
              </a:solidFill>
              <a:latin typeface="Arial"/>
              <a:ea typeface="Arial"/>
              <a:cs typeface="Arial"/>
              <a:sym typeface="Arial"/>
            </a:endParaRPr>
          </a:p>
        </p:txBody>
      </p:sp>
      <p:pic>
        <p:nvPicPr>
          <p:cNvPr id="271" name="Google Shape;271;p106"/>
          <p:cNvPicPr preferRelativeResize="0"/>
          <p:nvPr/>
        </p:nvPicPr>
        <p:blipFill rotWithShape="1">
          <a:blip r:embed="rId4">
            <a:alphaModFix/>
          </a:blip>
          <a:srcRect b="0" l="0" r="0" t="0"/>
          <a:stretch/>
        </p:blipFill>
        <p:spPr>
          <a:xfrm>
            <a:off x="575515" y="3669771"/>
            <a:ext cx="2275064" cy="2275064"/>
          </a:xfrm>
          <a:prstGeom prst="rect">
            <a:avLst/>
          </a:prstGeom>
          <a:noFill/>
          <a:ln>
            <a:noFill/>
          </a:ln>
        </p:spPr>
      </p:pic>
      <p:grpSp>
        <p:nvGrpSpPr>
          <p:cNvPr id="272" name="Google Shape;272;p106"/>
          <p:cNvGrpSpPr/>
          <p:nvPr/>
        </p:nvGrpSpPr>
        <p:grpSpPr>
          <a:xfrm>
            <a:off x="-6322" y="-31262"/>
            <a:ext cx="16256000" cy="130963"/>
            <a:chOff x="0" y="474414"/>
            <a:chExt cx="7908924" cy="61411"/>
          </a:xfrm>
        </p:grpSpPr>
        <p:sp>
          <p:nvSpPr>
            <p:cNvPr id="273" name="Google Shape;273;p106"/>
            <p:cNvSpPr/>
            <p:nvPr/>
          </p:nvSpPr>
          <p:spPr>
            <a:xfrm>
              <a:off x="0" y="474414"/>
              <a:ext cx="711993" cy="61411"/>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4" name="Google Shape;274;p106"/>
            <p:cNvSpPr/>
            <p:nvPr/>
          </p:nvSpPr>
          <p:spPr>
            <a:xfrm>
              <a:off x="711993" y="474414"/>
              <a:ext cx="3455194" cy="61411"/>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5" name="Google Shape;275;p106"/>
            <p:cNvSpPr/>
            <p:nvPr/>
          </p:nvSpPr>
          <p:spPr>
            <a:xfrm>
              <a:off x="4167187" y="474414"/>
              <a:ext cx="683418" cy="61411"/>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6" name="Google Shape;276;p106"/>
            <p:cNvSpPr/>
            <p:nvPr/>
          </p:nvSpPr>
          <p:spPr>
            <a:xfrm>
              <a:off x="4850605" y="474414"/>
              <a:ext cx="228600" cy="61411"/>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7" name="Google Shape;277;p106"/>
            <p:cNvSpPr/>
            <p:nvPr/>
          </p:nvSpPr>
          <p:spPr>
            <a:xfrm>
              <a:off x="5079205" y="474414"/>
              <a:ext cx="80962" cy="61411"/>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8" name="Google Shape;278;p106"/>
            <p:cNvSpPr/>
            <p:nvPr/>
          </p:nvSpPr>
          <p:spPr>
            <a:xfrm>
              <a:off x="5160169" y="474414"/>
              <a:ext cx="812005" cy="61411"/>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sp>
          <p:nvSpPr>
            <p:cNvPr id="279" name="Google Shape;279;p106"/>
            <p:cNvSpPr/>
            <p:nvPr/>
          </p:nvSpPr>
          <p:spPr>
            <a:xfrm>
              <a:off x="5972175" y="474414"/>
              <a:ext cx="1936749" cy="61411"/>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280" name="Shape 280"/>
        <p:cNvGrpSpPr/>
        <p:nvPr/>
      </p:nvGrpSpPr>
      <p:grpSpPr>
        <a:xfrm>
          <a:off x="0" y="0"/>
          <a:ext cx="0" cy="0"/>
          <a:chOff x="0" y="0"/>
          <a:chExt cx="0" cy="0"/>
        </a:xfrm>
      </p:grpSpPr>
      <p:pic>
        <p:nvPicPr>
          <p:cNvPr id="281" name="Google Shape;281;p10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82" name="Google Shape;282;p107"/>
          <p:cNvSpPr txBox="1"/>
          <p:nvPr>
            <p:ph type="title"/>
          </p:nvPr>
        </p:nvSpPr>
        <p:spPr>
          <a:xfrm>
            <a:off x="3079" y="319676"/>
            <a:ext cx="16258030" cy="665045"/>
          </a:xfrm>
          <a:prstGeom prst="rect">
            <a:avLst/>
          </a:prstGeom>
          <a:noFill/>
          <a:ln>
            <a:noFill/>
          </a:ln>
        </p:spPr>
        <p:txBody>
          <a:bodyPr anchorCtr="0" anchor="ctr" bIns="91425" lIns="91425" spcFirstLastPara="1" rIns="91425" wrap="square" tIns="91425">
            <a:normAutofit/>
          </a:bodyPr>
          <a:lstStyle>
            <a:lvl1pPr lvl="0" marR="0" algn="ctr">
              <a:lnSpc>
                <a:spcPct val="90000"/>
              </a:lnSpc>
              <a:spcBef>
                <a:spcPts val="0"/>
              </a:spcBef>
              <a:spcAft>
                <a:spcPts val="0"/>
              </a:spcAft>
              <a:buClr>
                <a:srgbClr val="3F3F3F"/>
              </a:buClr>
              <a:buSzPts val="3200"/>
              <a:buFont typeface="Open Sans ExtraBold"/>
              <a:buNone/>
              <a:defRPr b="0" i="0" sz="3200" u="none" cap="none" strike="noStrik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2">
    <p:spTree>
      <p:nvGrpSpPr>
        <p:cNvPr id="283" name="Shape 283"/>
        <p:cNvGrpSpPr/>
        <p:nvPr/>
      </p:nvGrpSpPr>
      <p:grpSpPr>
        <a:xfrm>
          <a:off x="0" y="0"/>
          <a:ext cx="0" cy="0"/>
          <a:chOff x="0" y="0"/>
          <a:chExt cx="0" cy="0"/>
        </a:xfrm>
      </p:grpSpPr>
      <p:pic>
        <p:nvPicPr>
          <p:cNvPr id="284" name="Google Shape;284;p10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85" name="Google Shape;285;p10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86" name="Google Shape;286;p108"/>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200"/>
              <a:buFont typeface="Arial"/>
              <a:buNone/>
              <a:defRPr b="1"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87" name="Google Shape;287;p10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88" name="Google Shape;288;p108"/>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333"/>
              </a:spcBef>
              <a:spcAft>
                <a:spcPts val="0"/>
              </a:spcAft>
              <a:buClr>
                <a:schemeClr val="lt1"/>
              </a:buClr>
              <a:buSzPts val="2200"/>
              <a:buFont typeface="Arial"/>
              <a:buNone/>
              <a:defRPr b="1" sz="22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89" name="Google Shape;289;p108"/>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90" name="Google Shape;290;p108"/>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91" name="Google Shape;291;p108"/>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92" name="Google Shape;292;p108"/>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2">
    <p:spTree>
      <p:nvGrpSpPr>
        <p:cNvPr id="293" name="Shape 293"/>
        <p:cNvGrpSpPr/>
        <p:nvPr/>
      </p:nvGrpSpPr>
      <p:grpSpPr>
        <a:xfrm>
          <a:off x="0" y="0"/>
          <a:ext cx="0" cy="0"/>
          <a:chOff x="0" y="0"/>
          <a:chExt cx="0" cy="0"/>
        </a:xfrm>
      </p:grpSpPr>
      <p:pic>
        <p:nvPicPr>
          <p:cNvPr id="294" name="Google Shape;294;p10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95" name="Google Shape;295;p109"/>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96" name="Google Shape;296;p109"/>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200"/>
              <a:buFont typeface="Arial"/>
              <a:buNone/>
              <a:defRPr b="1"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97" name="Google Shape;297;p10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98" name="Google Shape;298;p109"/>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333"/>
              </a:spcBef>
              <a:spcAft>
                <a:spcPts val="0"/>
              </a:spcAft>
              <a:buClr>
                <a:schemeClr val="lt1"/>
              </a:buClr>
              <a:buSzPts val="2200"/>
              <a:buFont typeface="Arial"/>
              <a:buNone/>
              <a:defRPr b="1" sz="22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99" name="Google Shape;299;p109"/>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000"/>
              <a:buFont typeface="Arial"/>
              <a:buNone/>
              <a:defRPr b="1"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00" name="Google Shape;300;p109"/>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301" name="Google Shape;301;p109"/>
          <p:cNvCxnSpPr/>
          <p:nvPr/>
        </p:nvCxnSpPr>
        <p:spPr>
          <a:xfrm>
            <a:off x="670034" y="7854368"/>
            <a:ext cx="15074462" cy="0"/>
          </a:xfrm>
          <a:prstGeom prst="straightConnector1">
            <a:avLst/>
          </a:prstGeom>
          <a:noFill/>
          <a:ln cap="flat" cmpd="sng" w="9525">
            <a:solidFill>
              <a:schemeClr val="dk1"/>
            </a:solidFill>
            <a:prstDash val="solid"/>
            <a:miter lim="800000"/>
            <a:headEnd len="sm" w="sm" type="none"/>
            <a:tailEnd len="sm" w="sm" type="none"/>
          </a:ln>
        </p:spPr>
      </p:cxnSp>
      <p:sp>
        <p:nvSpPr>
          <p:cNvPr id="302" name="Google Shape;302;p109"/>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333"/>
              </a:spcBef>
              <a:spcAft>
                <a:spcPts val="0"/>
              </a:spcAft>
              <a:buClr>
                <a:srgbClr val="024F93"/>
              </a:buClr>
              <a:buSzPts val="2200"/>
              <a:buFont typeface="Arial"/>
              <a:buNone/>
              <a:defRPr b="1" sz="2200">
                <a:solidFill>
                  <a:srgbClr val="024F93"/>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03" name="Google Shape;303;p109"/>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04" name="Google Shape;304;p109"/>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05" name="Google Shape;305;p109"/>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06" name="Google Shape;306;p109"/>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s">
  <p:cSld name="Learning Objective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5" name="Google Shape;25;p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6" name="Google Shape;26;p5"/>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800" u="none" cap="none" strike="noStrike">
              <a:solidFill>
                <a:schemeClr val="dk1"/>
              </a:solidFill>
              <a:latin typeface="Calibri"/>
              <a:ea typeface="Calibri"/>
              <a:cs typeface="Calibri"/>
              <a:sym typeface="Calibri"/>
            </a:endParaRPr>
          </a:p>
        </p:txBody>
      </p:sp>
      <p:pic>
        <p:nvPicPr>
          <p:cNvPr id="27" name="Google Shape;27;p5"/>
          <p:cNvPicPr preferRelativeResize="0"/>
          <p:nvPr/>
        </p:nvPicPr>
        <p:blipFill rotWithShape="1">
          <a:blip r:embed="rId4">
            <a:alphaModFix/>
          </a:blip>
          <a:srcRect b="0" l="0" r="0" t="0"/>
          <a:stretch/>
        </p:blipFill>
        <p:spPr>
          <a:xfrm>
            <a:off x="2870200" y="1186581"/>
            <a:ext cx="4819924" cy="365760"/>
          </a:xfrm>
          <a:prstGeom prst="rect">
            <a:avLst/>
          </a:prstGeom>
          <a:noFill/>
          <a:ln>
            <a:noFill/>
          </a:ln>
        </p:spPr>
      </p:pic>
      <p:sp>
        <p:nvSpPr>
          <p:cNvPr id="28" name="Google Shape;28;p5"/>
          <p:cNvSpPr txBox="1"/>
          <p:nvPr>
            <p:ph idx="1" type="body"/>
          </p:nvPr>
        </p:nvSpPr>
        <p:spPr>
          <a:xfrm>
            <a:off x="1470660" y="2204378"/>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9" name="Google Shape;29;p5"/>
          <p:cNvSpPr txBox="1"/>
          <p:nvPr>
            <p:ph idx="2" type="body"/>
          </p:nvPr>
        </p:nvSpPr>
        <p:spPr>
          <a:xfrm>
            <a:off x="1470660" y="337772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0" name="Google Shape;30;p5"/>
          <p:cNvSpPr txBox="1"/>
          <p:nvPr>
            <p:ph idx="3" type="body"/>
          </p:nvPr>
        </p:nvSpPr>
        <p:spPr>
          <a:xfrm>
            <a:off x="1470660" y="455106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1" name="Google Shape;31;p5"/>
          <p:cNvSpPr txBox="1"/>
          <p:nvPr>
            <p:ph idx="4" type="body"/>
          </p:nvPr>
        </p:nvSpPr>
        <p:spPr>
          <a:xfrm>
            <a:off x="1470660" y="572440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2 2">
    <p:spTree>
      <p:nvGrpSpPr>
        <p:cNvPr id="307" name="Shape 307"/>
        <p:cNvGrpSpPr/>
        <p:nvPr/>
      </p:nvGrpSpPr>
      <p:grpSpPr>
        <a:xfrm>
          <a:off x="0" y="0"/>
          <a:ext cx="0" cy="0"/>
          <a:chOff x="0" y="0"/>
          <a:chExt cx="0" cy="0"/>
        </a:xfrm>
      </p:grpSpPr>
      <p:pic>
        <p:nvPicPr>
          <p:cNvPr id="308" name="Google Shape;308;p11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09" name="Google Shape;309;p11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10" name="Google Shape;310;p11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200"/>
              <a:buFont typeface="Arial"/>
              <a:buNone/>
              <a:defRPr b="1"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11" name="Google Shape;311;p11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312" name="Google Shape;312;p11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333"/>
              </a:spcBef>
              <a:spcAft>
                <a:spcPts val="0"/>
              </a:spcAft>
              <a:buClr>
                <a:schemeClr val="lt1"/>
              </a:buClr>
              <a:buSzPts val="2200"/>
              <a:buFont typeface="Arial"/>
              <a:buNone/>
              <a:defRPr b="1" sz="22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13" name="Google Shape;313;p110"/>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14" name="Google Shape;314;p110"/>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15" name="Google Shape;315;p110"/>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316" name="Google Shape;316;p110"/>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317" name="Google Shape;317;p110"/>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18" name="Google Shape;318;p110"/>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19" name="Google Shape;319;p110"/>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20" name="Google Shape;320;p110"/>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21" name="Google Shape;321;p110"/>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322" name="Google Shape;322;p110"/>
          <p:cNvSpPr txBox="1"/>
          <p:nvPr>
            <p:ph idx="7" type="body"/>
          </p:nvPr>
        </p:nvSpPr>
        <p:spPr>
          <a:xfrm>
            <a:off x="2329744" y="6118963"/>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2 2">
    <p:spTree>
      <p:nvGrpSpPr>
        <p:cNvPr id="323" name="Shape 323"/>
        <p:cNvGrpSpPr/>
        <p:nvPr/>
      </p:nvGrpSpPr>
      <p:grpSpPr>
        <a:xfrm>
          <a:off x="0" y="0"/>
          <a:ext cx="0" cy="0"/>
          <a:chOff x="0" y="0"/>
          <a:chExt cx="0" cy="0"/>
        </a:xfrm>
      </p:grpSpPr>
      <p:pic>
        <p:nvPicPr>
          <p:cNvPr id="324" name="Google Shape;324;p11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25" name="Google Shape;325;p111"/>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26" name="Google Shape;326;p111"/>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200"/>
              <a:buFont typeface="Arial"/>
              <a:buNone/>
              <a:defRPr b="1"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27" name="Google Shape;327;p111"/>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328" name="Google Shape;328;p111"/>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333"/>
              </a:spcBef>
              <a:spcAft>
                <a:spcPts val="0"/>
              </a:spcAft>
              <a:buClr>
                <a:schemeClr val="lt1"/>
              </a:buClr>
              <a:buSzPts val="2200"/>
              <a:buFont typeface="Arial"/>
              <a:buNone/>
              <a:defRPr b="1" sz="22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29" name="Google Shape;329;p111"/>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rgbClr val="3F3F3F"/>
              </a:buClr>
              <a:buSzPts val="2000"/>
              <a:buFont typeface="Arial"/>
              <a:buNone/>
              <a:defRPr b="1"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30" name="Google Shape;330;p111"/>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331" name="Google Shape;331;p111"/>
          <p:cNvCxnSpPr/>
          <p:nvPr/>
        </p:nvCxnSpPr>
        <p:spPr>
          <a:xfrm>
            <a:off x="670034" y="7854368"/>
            <a:ext cx="15074462" cy="0"/>
          </a:xfrm>
          <a:prstGeom prst="straightConnector1">
            <a:avLst/>
          </a:prstGeom>
          <a:noFill/>
          <a:ln cap="flat" cmpd="sng" w="9525">
            <a:solidFill>
              <a:schemeClr val="dk1"/>
            </a:solidFill>
            <a:prstDash val="solid"/>
            <a:miter lim="800000"/>
            <a:headEnd len="sm" w="sm" type="none"/>
            <a:tailEnd len="sm" w="sm" type="none"/>
          </a:ln>
        </p:spPr>
      </p:cxnSp>
      <p:sp>
        <p:nvSpPr>
          <p:cNvPr id="332" name="Google Shape;332;p111"/>
          <p:cNvSpPr txBox="1"/>
          <p:nvPr>
            <p:ph idx="4" type="body"/>
          </p:nvPr>
        </p:nvSpPr>
        <p:spPr>
          <a:xfrm>
            <a:off x="3328590" y="7334926"/>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333"/>
              </a:spcBef>
              <a:spcAft>
                <a:spcPts val="0"/>
              </a:spcAft>
              <a:buClr>
                <a:srgbClr val="024F93"/>
              </a:buClr>
              <a:buSzPts val="2200"/>
              <a:buFont typeface="Arial"/>
              <a:buNone/>
              <a:defRPr b="1" sz="2200">
                <a:solidFill>
                  <a:srgbClr val="024F93"/>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33" name="Google Shape;333;p111"/>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34" name="Google Shape;334;p111"/>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35" name="Google Shape;335;p111"/>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336" name="Google Shape;336;p111"/>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337" name="Google Shape;337;p111"/>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38" name="Google Shape;338;p111"/>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39" name="Google Shape;339;p111"/>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40" name="Google Shape;340;p111"/>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41" name="Google Shape;341;p111"/>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342" name="Google Shape;342;p111"/>
          <p:cNvSpPr txBox="1"/>
          <p:nvPr>
            <p:ph idx="9" type="body"/>
          </p:nvPr>
        </p:nvSpPr>
        <p:spPr>
          <a:xfrm>
            <a:off x="2329744" y="6118963"/>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End Project">
  <p:cSld name="Course-End Project">
    <p:spTree>
      <p:nvGrpSpPr>
        <p:cNvPr id="343" name="Shape 343"/>
        <p:cNvGrpSpPr/>
        <p:nvPr/>
      </p:nvGrpSpPr>
      <p:grpSpPr>
        <a:xfrm>
          <a:off x="0" y="0"/>
          <a:ext cx="0" cy="0"/>
          <a:chOff x="0" y="0"/>
          <a:chExt cx="0" cy="0"/>
        </a:xfrm>
      </p:grpSpPr>
      <p:pic>
        <p:nvPicPr>
          <p:cNvPr id="344" name="Google Shape;344;p113"/>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descr="A close up of a logo&#10;&#10;Description automatically generated" id="345" name="Google Shape;345;p113"/>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46" name="Google Shape;346;p113"/>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347" name="Google Shape;347;p113"/>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8" name="Google Shape;348;p113"/>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
  <p:cSld name="1_Summary">
    <p:spTree>
      <p:nvGrpSpPr>
        <p:cNvPr id="349" name="Shape 349"/>
        <p:cNvGrpSpPr/>
        <p:nvPr/>
      </p:nvGrpSpPr>
      <p:grpSpPr>
        <a:xfrm>
          <a:off x="0" y="0"/>
          <a:ext cx="0" cy="0"/>
          <a:chOff x="0" y="0"/>
          <a:chExt cx="0" cy="0"/>
        </a:xfrm>
      </p:grpSpPr>
      <p:pic>
        <p:nvPicPr>
          <p:cNvPr id="350" name="Google Shape;350;p114"/>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51" name="Google Shape;351;p114"/>
          <p:cNvSpPr/>
          <p:nvPr/>
        </p:nvSpPr>
        <p:spPr>
          <a:xfrm>
            <a:off x="0" y="1242017"/>
            <a:ext cx="3426096" cy="7253473"/>
          </a:xfrm>
          <a:prstGeom prst="rect">
            <a:avLst/>
          </a:prstGeom>
          <a:solidFill>
            <a:srgbClr val="5AC7D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Open Sans"/>
              <a:ea typeface="Open Sans"/>
              <a:cs typeface="Open Sans"/>
              <a:sym typeface="Open Sans"/>
            </a:endParaRPr>
          </a:p>
        </p:txBody>
      </p:sp>
      <p:grpSp>
        <p:nvGrpSpPr>
          <p:cNvPr id="352" name="Google Shape;352;p114"/>
          <p:cNvGrpSpPr/>
          <p:nvPr/>
        </p:nvGrpSpPr>
        <p:grpSpPr>
          <a:xfrm>
            <a:off x="0" y="-4724"/>
            <a:ext cx="16256000" cy="195000"/>
            <a:chOff x="0" y="-4724"/>
            <a:chExt cx="16256000" cy="195000"/>
          </a:xfrm>
        </p:grpSpPr>
        <p:sp>
          <p:nvSpPr>
            <p:cNvPr id="353" name="Google Shape;353;p114"/>
            <p:cNvSpPr/>
            <p:nvPr/>
          </p:nvSpPr>
          <p:spPr>
            <a:xfrm>
              <a:off x="0" y="-4724"/>
              <a:ext cx="1463432" cy="195000"/>
            </a:xfrm>
            <a:prstGeom prst="rect">
              <a:avLst/>
            </a:prstGeom>
            <a:solidFill>
              <a:srgbClr val="FAC36F"/>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sp>
          <p:nvSpPr>
            <p:cNvPr id="354" name="Google Shape;354;p114"/>
            <p:cNvSpPr/>
            <p:nvPr/>
          </p:nvSpPr>
          <p:spPr>
            <a:xfrm>
              <a:off x="1463431" y="-4724"/>
              <a:ext cx="7101806" cy="195000"/>
            </a:xfrm>
            <a:prstGeom prst="rect">
              <a:avLst/>
            </a:prstGeom>
            <a:solidFill>
              <a:srgbClr val="F69E66"/>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dk1"/>
                </a:solidFill>
                <a:latin typeface="Open Sans"/>
                <a:ea typeface="Open Sans"/>
                <a:cs typeface="Open Sans"/>
                <a:sym typeface="Open Sans"/>
              </a:endParaRPr>
            </a:p>
          </p:txBody>
        </p:sp>
        <p:sp>
          <p:nvSpPr>
            <p:cNvPr id="355" name="Google Shape;355;p114"/>
            <p:cNvSpPr/>
            <p:nvPr/>
          </p:nvSpPr>
          <p:spPr>
            <a:xfrm>
              <a:off x="8565236" y="-4724"/>
              <a:ext cx="1404697" cy="195000"/>
            </a:xfrm>
            <a:prstGeom prst="rect">
              <a:avLst/>
            </a:prstGeom>
            <a:solidFill>
              <a:srgbClr val="F38573"/>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sp>
          <p:nvSpPr>
            <p:cNvPr id="356" name="Google Shape;356;p114"/>
            <p:cNvSpPr/>
            <p:nvPr/>
          </p:nvSpPr>
          <p:spPr>
            <a:xfrm>
              <a:off x="9969933" y="-4724"/>
              <a:ext cx="469864" cy="195000"/>
            </a:xfrm>
            <a:prstGeom prst="rect">
              <a:avLst/>
            </a:prstGeom>
            <a:solidFill>
              <a:srgbClr val="FAC36F"/>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sp>
          <p:nvSpPr>
            <p:cNvPr id="357" name="Google Shape;357;p114"/>
            <p:cNvSpPr/>
            <p:nvPr/>
          </p:nvSpPr>
          <p:spPr>
            <a:xfrm>
              <a:off x="10439798" y="-4724"/>
              <a:ext cx="166411" cy="195000"/>
            </a:xfrm>
            <a:prstGeom prst="rect">
              <a:avLst/>
            </a:prstGeom>
            <a:solidFill>
              <a:schemeClr val="lt1"/>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sp>
          <p:nvSpPr>
            <p:cNvPr id="358" name="Google Shape;358;p114"/>
            <p:cNvSpPr/>
            <p:nvPr/>
          </p:nvSpPr>
          <p:spPr>
            <a:xfrm>
              <a:off x="10606208" y="-4724"/>
              <a:ext cx="1668997" cy="195000"/>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sp>
          <p:nvSpPr>
            <p:cNvPr id="359" name="Google Shape;359;p114"/>
            <p:cNvSpPr/>
            <p:nvPr/>
          </p:nvSpPr>
          <p:spPr>
            <a:xfrm>
              <a:off x="12275205" y="-4724"/>
              <a:ext cx="3980795" cy="195000"/>
            </a:xfrm>
            <a:prstGeom prst="rect">
              <a:avLst/>
            </a:prstGeom>
            <a:solidFill>
              <a:srgbClr val="61B4DF"/>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1" i="0" sz="1480" u="none" cap="none" strike="noStrike">
                <a:solidFill>
                  <a:schemeClr val="lt1"/>
                </a:solidFill>
                <a:latin typeface="Open Sans"/>
                <a:ea typeface="Open Sans"/>
                <a:cs typeface="Open Sans"/>
                <a:sym typeface="Open Sans"/>
              </a:endParaRPr>
            </a:p>
          </p:txBody>
        </p:sp>
      </p:grpSp>
      <p:pic>
        <p:nvPicPr>
          <p:cNvPr id="360" name="Google Shape;360;p114"/>
          <p:cNvPicPr preferRelativeResize="0"/>
          <p:nvPr/>
        </p:nvPicPr>
        <p:blipFill rotWithShape="1">
          <a:blip r:embed="rId3">
            <a:alphaModFix/>
          </a:blip>
          <a:srcRect b="0" l="0" r="0" t="0"/>
          <a:stretch/>
        </p:blipFill>
        <p:spPr>
          <a:xfrm>
            <a:off x="413251" y="2742873"/>
            <a:ext cx="2599593" cy="4642973"/>
          </a:xfrm>
          <a:prstGeom prst="rect">
            <a:avLst/>
          </a:prstGeom>
          <a:noFill/>
          <a:ln>
            <a:noFill/>
          </a:ln>
        </p:spPr>
      </p:pic>
      <p:sp>
        <p:nvSpPr>
          <p:cNvPr id="361" name="Google Shape;361;p114"/>
          <p:cNvSpPr txBox="1"/>
          <p:nvPr>
            <p:ph idx="1" type="body"/>
          </p:nvPr>
        </p:nvSpPr>
        <p:spPr>
          <a:xfrm>
            <a:off x="5249459" y="2742873"/>
            <a:ext cx="8946989" cy="58624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114"/>
          <p:cNvSpPr txBox="1"/>
          <p:nvPr>
            <p:ph idx="2" type="body"/>
          </p:nvPr>
        </p:nvSpPr>
        <p:spPr>
          <a:xfrm>
            <a:off x="5249459" y="3935570"/>
            <a:ext cx="8946989" cy="58624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114"/>
          <p:cNvSpPr txBox="1"/>
          <p:nvPr>
            <p:ph idx="3" type="body"/>
          </p:nvPr>
        </p:nvSpPr>
        <p:spPr>
          <a:xfrm>
            <a:off x="5249459" y="5128267"/>
            <a:ext cx="8946989" cy="58624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114"/>
          <p:cNvSpPr txBox="1"/>
          <p:nvPr>
            <p:ph idx="4" type="body"/>
          </p:nvPr>
        </p:nvSpPr>
        <p:spPr>
          <a:xfrm>
            <a:off x="5249459" y="6320965"/>
            <a:ext cx="8946989" cy="58624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65" name="Google Shape;365;p114"/>
          <p:cNvPicPr preferRelativeResize="0"/>
          <p:nvPr/>
        </p:nvPicPr>
        <p:blipFill rotWithShape="1">
          <a:blip r:embed="rId4">
            <a:alphaModFix/>
          </a:blip>
          <a:srcRect b="0" l="0" r="0" t="0"/>
          <a:stretch/>
        </p:blipFill>
        <p:spPr>
          <a:xfrm>
            <a:off x="6476720" y="885621"/>
            <a:ext cx="3359430" cy="253920"/>
          </a:xfrm>
          <a:prstGeom prst="rect">
            <a:avLst/>
          </a:prstGeom>
          <a:noFill/>
          <a:ln>
            <a:noFill/>
          </a:ln>
        </p:spPr>
      </p:pic>
      <p:sp>
        <p:nvSpPr>
          <p:cNvPr id="366" name="Google Shape;366;p114"/>
          <p:cNvSpPr txBox="1"/>
          <p:nvPr/>
        </p:nvSpPr>
        <p:spPr>
          <a:xfrm>
            <a:off x="0" y="415146"/>
            <a:ext cx="1625600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F3F3F"/>
                </a:solidFill>
                <a:latin typeface="Open Sans ExtraBold"/>
                <a:ea typeface="Open Sans ExtraBold"/>
                <a:cs typeface="Open Sans ExtraBold"/>
                <a:sym typeface="Open Sans ExtraBold"/>
              </a:rPr>
              <a:t>Key Takeaways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C1">
  <p:cSld name="1_KC1">
    <p:spTree>
      <p:nvGrpSpPr>
        <p:cNvPr id="367" name="Shape 367"/>
        <p:cNvGrpSpPr/>
        <p:nvPr/>
      </p:nvGrpSpPr>
      <p:grpSpPr>
        <a:xfrm>
          <a:off x="0" y="0"/>
          <a:ext cx="0" cy="0"/>
          <a:chOff x="0" y="0"/>
          <a:chExt cx="0" cy="0"/>
        </a:xfrm>
      </p:grpSpPr>
      <p:sp>
        <p:nvSpPr>
          <p:cNvPr id="368" name="Google Shape;368;p115"/>
          <p:cNvSpPr/>
          <p:nvPr/>
        </p:nvSpPr>
        <p:spPr>
          <a:xfrm>
            <a:off x="489443" y="681006"/>
            <a:ext cx="1698902" cy="1722178"/>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69" name="Google Shape;369;p115"/>
          <p:cNvSpPr/>
          <p:nvPr/>
        </p:nvSpPr>
        <p:spPr>
          <a:xfrm>
            <a:off x="489443" y="681006"/>
            <a:ext cx="15376232" cy="1722178"/>
          </a:xfrm>
          <a:prstGeom prst="rect">
            <a:avLst/>
          </a:prstGeom>
          <a:no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67"/>
              <a:buFont typeface="Calibri"/>
              <a:buNone/>
            </a:pPr>
            <a:r>
              <a:t/>
            </a:r>
            <a:endParaRPr b="0" i="0" sz="2467" u="none" cap="none" strike="noStrike">
              <a:solidFill>
                <a:srgbClr val="3F3F3F"/>
              </a:solidFill>
              <a:latin typeface="Arial"/>
              <a:ea typeface="Arial"/>
              <a:cs typeface="Arial"/>
              <a:sym typeface="Arial"/>
            </a:endParaRPr>
          </a:p>
        </p:txBody>
      </p:sp>
      <p:sp>
        <p:nvSpPr>
          <p:cNvPr id="370" name="Google Shape;370;p115"/>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rmAutofit/>
          </a:bodyPr>
          <a:lstStyle>
            <a:lvl1pPr indent="-228600" lvl="0" marL="457200" marR="0" algn="l">
              <a:lnSpc>
                <a:spcPct val="90000"/>
              </a:lnSpc>
              <a:spcBef>
                <a:spcPts val="1333"/>
              </a:spcBef>
              <a:spcAft>
                <a:spcPts val="0"/>
              </a:spcAft>
              <a:buClr>
                <a:srgbClr val="3F3F3F"/>
              </a:buClr>
              <a:buSzPts val="2400"/>
              <a:buFont typeface="Arial"/>
              <a:buNone/>
              <a:defRPr b="1" sz="24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71" name="Google Shape;371;p115"/>
          <p:cNvCxnSpPr/>
          <p:nvPr/>
        </p:nvCxnSpPr>
        <p:spPr>
          <a:xfrm>
            <a:off x="2188345" y="681006"/>
            <a:ext cx="0" cy="1722178"/>
          </a:xfrm>
          <a:prstGeom prst="straightConnector1">
            <a:avLst/>
          </a:prstGeom>
          <a:noFill/>
          <a:ln cap="flat" cmpd="sng" w="9525">
            <a:solidFill>
              <a:srgbClr val="C55A11"/>
            </a:solidFill>
            <a:prstDash val="solid"/>
            <a:round/>
            <a:headEnd len="sm" w="sm" type="none"/>
            <a:tailEnd len="sm" w="sm" type="none"/>
          </a:ln>
        </p:spPr>
      </p:cxnSp>
      <p:pic>
        <p:nvPicPr>
          <p:cNvPr id="372" name="Google Shape;372;p115"/>
          <p:cNvPicPr preferRelativeResize="0"/>
          <p:nvPr/>
        </p:nvPicPr>
        <p:blipFill rotWithShape="1">
          <a:blip r:embed="rId2">
            <a:alphaModFix/>
          </a:blip>
          <a:srcRect b="0" l="0" r="0" t="0"/>
          <a:stretch/>
        </p:blipFill>
        <p:spPr>
          <a:xfrm>
            <a:off x="13872981" y="3839774"/>
            <a:ext cx="1969447" cy="1679647"/>
          </a:xfrm>
          <a:prstGeom prst="rect">
            <a:avLst/>
          </a:prstGeom>
          <a:noFill/>
          <a:ln>
            <a:noFill/>
          </a:ln>
        </p:spPr>
      </p:pic>
      <p:sp>
        <p:nvSpPr>
          <p:cNvPr id="373" name="Google Shape;373;p115"/>
          <p:cNvSpPr txBox="1"/>
          <p:nvPr/>
        </p:nvSpPr>
        <p:spPr>
          <a:xfrm>
            <a:off x="489805" y="860718"/>
            <a:ext cx="1698904" cy="70788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2000"/>
              <a:buFont typeface="Open Sans ExtraBold"/>
              <a:buNone/>
            </a:pPr>
            <a:r>
              <a:rPr b="0" i="0" lang="en-US" sz="2000" u="none" cap="none" strike="noStrike">
                <a:solidFill>
                  <a:srgbClr val="3F3F3F"/>
                </a:solidFill>
                <a:latin typeface="Open Sans ExtraBold"/>
                <a:ea typeface="Open Sans ExtraBold"/>
                <a:cs typeface="Open Sans ExtraBold"/>
                <a:sym typeface="Open Sans ExtraBold"/>
              </a:rPr>
              <a:t>Knowledge Check</a:t>
            </a:r>
            <a:endParaRPr b="0" i="0" sz="1800" u="none" cap="none" strike="noStrike">
              <a:solidFill>
                <a:schemeClr val="dk1"/>
              </a:solidFill>
              <a:latin typeface="Calibri"/>
              <a:ea typeface="Calibri"/>
              <a:cs typeface="Calibri"/>
              <a:sym typeface="Calibri"/>
            </a:endParaRPr>
          </a:p>
        </p:txBody>
      </p:sp>
      <p:sp>
        <p:nvSpPr>
          <p:cNvPr id="374" name="Google Shape;374;p115"/>
          <p:cNvSpPr txBox="1"/>
          <p:nvPr/>
        </p:nvSpPr>
        <p:spPr>
          <a:xfrm>
            <a:off x="1664103" y="2865944"/>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a.</a:t>
            </a:r>
            <a:endParaRPr b="0" i="0" sz="1800" u="none" cap="none" strike="noStrike">
              <a:solidFill>
                <a:schemeClr val="dk1"/>
              </a:solidFill>
              <a:latin typeface="Calibri"/>
              <a:ea typeface="Calibri"/>
              <a:cs typeface="Calibri"/>
              <a:sym typeface="Calibri"/>
            </a:endParaRPr>
          </a:p>
        </p:txBody>
      </p:sp>
      <p:sp>
        <p:nvSpPr>
          <p:cNvPr id="375" name="Google Shape;375;p115"/>
          <p:cNvSpPr txBox="1"/>
          <p:nvPr/>
        </p:nvSpPr>
        <p:spPr>
          <a:xfrm>
            <a:off x="1664102" y="3687042"/>
            <a:ext cx="66564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b.</a:t>
            </a:r>
            <a:endParaRPr b="0" i="0" sz="1800" u="none" cap="none" strike="noStrike">
              <a:solidFill>
                <a:schemeClr val="dk1"/>
              </a:solidFill>
              <a:latin typeface="Calibri"/>
              <a:ea typeface="Calibri"/>
              <a:cs typeface="Calibri"/>
              <a:sym typeface="Calibri"/>
            </a:endParaRPr>
          </a:p>
        </p:txBody>
      </p:sp>
      <p:sp>
        <p:nvSpPr>
          <p:cNvPr id="376" name="Google Shape;376;p115"/>
          <p:cNvSpPr txBox="1"/>
          <p:nvPr/>
        </p:nvSpPr>
        <p:spPr>
          <a:xfrm>
            <a:off x="1664102" y="4508139"/>
            <a:ext cx="62337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c.</a:t>
            </a:r>
            <a:endParaRPr b="0" i="0" sz="1800" u="none" cap="none" strike="noStrike">
              <a:solidFill>
                <a:schemeClr val="dk1"/>
              </a:solidFill>
              <a:latin typeface="Calibri"/>
              <a:ea typeface="Calibri"/>
              <a:cs typeface="Calibri"/>
              <a:sym typeface="Calibri"/>
            </a:endParaRPr>
          </a:p>
        </p:txBody>
      </p:sp>
      <p:sp>
        <p:nvSpPr>
          <p:cNvPr id="377" name="Google Shape;377;p115"/>
          <p:cNvSpPr txBox="1"/>
          <p:nvPr/>
        </p:nvSpPr>
        <p:spPr>
          <a:xfrm>
            <a:off x="1664103" y="5329236"/>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d.</a:t>
            </a:r>
            <a:endParaRPr b="0" i="0" sz="1800" u="none" cap="none" strike="noStrike">
              <a:solidFill>
                <a:schemeClr val="dk1"/>
              </a:solidFill>
              <a:latin typeface="Calibri"/>
              <a:ea typeface="Calibri"/>
              <a:cs typeface="Calibri"/>
              <a:sym typeface="Calibri"/>
            </a:endParaRPr>
          </a:p>
        </p:txBody>
      </p:sp>
      <p:sp>
        <p:nvSpPr>
          <p:cNvPr id="378" name="Google Shape;378;p115"/>
          <p:cNvSpPr txBox="1"/>
          <p:nvPr>
            <p:ph idx="2" type="body"/>
          </p:nvPr>
        </p:nvSpPr>
        <p:spPr>
          <a:xfrm>
            <a:off x="2329744" y="2821716"/>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115"/>
          <p:cNvSpPr txBox="1"/>
          <p:nvPr>
            <p:ph idx="3" type="body"/>
          </p:nvPr>
        </p:nvSpPr>
        <p:spPr>
          <a:xfrm>
            <a:off x="2329744" y="3642321"/>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115"/>
          <p:cNvSpPr txBox="1"/>
          <p:nvPr>
            <p:ph idx="4" type="body"/>
          </p:nvPr>
        </p:nvSpPr>
        <p:spPr>
          <a:xfrm>
            <a:off x="2329744" y="4462926"/>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115"/>
          <p:cNvSpPr txBox="1"/>
          <p:nvPr>
            <p:ph idx="5" type="body"/>
          </p:nvPr>
        </p:nvSpPr>
        <p:spPr>
          <a:xfrm>
            <a:off x="2329744" y="5283531"/>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82" name="Google Shape;382;p115"/>
          <p:cNvGrpSpPr/>
          <p:nvPr/>
        </p:nvGrpSpPr>
        <p:grpSpPr>
          <a:xfrm>
            <a:off x="-6322" y="-31264"/>
            <a:ext cx="16256000" cy="130964"/>
            <a:chOff x="0" y="474414"/>
            <a:chExt cx="7908925" cy="61412"/>
          </a:xfrm>
        </p:grpSpPr>
        <p:sp>
          <p:nvSpPr>
            <p:cNvPr id="383" name="Google Shape;383;p115"/>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4" name="Google Shape;384;p115"/>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5" name="Google Shape;385;p115"/>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6" name="Google Shape;386;p115"/>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7" name="Google Shape;387;p115"/>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8" name="Google Shape;388;p115"/>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89" name="Google Shape;389;p115"/>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grpSp>
      <p:sp>
        <p:nvSpPr>
          <p:cNvPr id="390" name="Google Shape;390;p115"/>
          <p:cNvSpPr txBox="1"/>
          <p:nvPr>
            <p:ph idx="6" type="body"/>
          </p:nvPr>
        </p:nvSpPr>
        <p:spPr>
          <a:xfrm>
            <a:off x="495095" y="1588560"/>
            <a:ext cx="1693250" cy="53707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C_1A">
  <p:cSld name="1_KC_1A">
    <p:spTree>
      <p:nvGrpSpPr>
        <p:cNvPr id="391" name="Shape 391"/>
        <p:cNvGrpSpPr/>
        <p:nvPr/>
      </p:nvGrpSpPr>
      <p:grpSpPr>
        <a:xfrm>
          <a:off x="0" y="0"/>
          <a:ext cx="0" cy="0"/>
          <a:chOff x="0" y="0"/>
          <a:chExt cx="0" cy="0"/>
        </a:xfrm>
      </p:grpSpPr>
      <p:sp>
        <p:nvSpPr>
          <p:cNvPr id="392" name="Google Shape;392;p116"/>
          <p:cNvSpPr/>
          <p:nvPr/>
        </p:nvSpPr>
        <p:spPr>
          <a:xfrm>
            <a:off x="0" y="6789112"/>
            <a:ext cx="16313154" cy="2354888"/>
          </a:xfrm>
          <a:prstGeom prst="rect">
            <a:avLst/>
          </a:prstGeom>
          <a:gradFill>
            <a:gsLst>
              <a:gs pos="0">
                <a:srgbClr val="EEEEEE"/>
              </a:gs>
              <a:gs pos="100000">
                <a:srgbClr val="D9D9D9"/>
              </a:gs>
            </a:gsLst>
            <a:lin ang="5400000" scaled="0"/>
          </a:gra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77"/>
              <a:buFont typeface="Calibri"/>
              <a:buNone/>
            </a:pPr>
            <a:r>
              <a:t/>
            </a:r>
            <a:endParaRPr b="0" i="0" sz="2877" u="none" cap="none" strike="noStrike">
              <a:solidFill>
                <a:srgbClr val="3F3F3F"/>
              </a:solidFill>
              <a:latin typeface="Arial"/>
              <a:ea typeface="Arial"/>
              <a:cs typeface="Arial"/>
              <a:sym typeface="Arial"/>
            </a:endParaRPr>
          </a:p>
        </p:txBody>
      </p:sp>
      <p:sp>
        <p:nvSpPr>
          <p:cNvPr id="393" name="Google Shape;393;p116"/>
          <p:cNvSpPr/>
          <p:nvPr/>
        </p:nvSpPr>
        <p:spPr>
          <a:xfrm>
            <a:off x="489443" y="681006"/>
            <a:ext cx="1698902" cy="1722178"/>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394" name="Google Shape;394;p116"/>
          <p:cNvSpPr/>
          <p:nvPr/>
        </p:nvSpPr>
        <p:spPr>
          <a:xfrm>
            <a:off x="489443" y="681006"/>
            <a:ext cx="15376232" cy="1722178"/>
          </a:xfrm>
          <a:prstGeom prst="rect">
            <a:avLst/>
          </a:prstGeom>
          <a:noFill/>
          <a:ln cap="flat" cmpd="sng" w="254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67"/>
              <a:buFont typeface="Calibri"/>
              <a:buNone/>
            </a:pPr>
            <a:r>
              <a:t/>
            </a:r>
            <a:endParaRPr b="0" i="0" sz="2467" u="none" cap="none" strike="noStrike">
              <a:solidFill>
                <a:srgbClr val="3F3F3F"/>
              </a:solidFill>
              <a:latin typeface="Arial"/>
              <a:ea typeface="Arial"/>
              <a:cs typeface="Arial"/>
              <a:sym typeface="Arial"/>
            </a:endParaRPr>
          </a:p>
        </p:txBody>
      </p:sp>
      <p:sp>
        <p:nvSpPr>
          <p:cNvPr id="395" name="Google Shape;395;p116"/>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rmAutofit/>
          </a:bodyPr>
          <a:lstStyle>
            <a:lvl1pPr indent="-228600" lvl="0" marL="457200" marR="0" algn="l">
              <a:lnSpc>
                <a:spcPct val="90000"/>
              </a:lnSpc>
              <a:spcBef>
                <a:spcPts val="1333"/>
              </a:spcBef>
              <a:spcAft>
                <a:spcPts val="0"/>
              </a:spcAft>
              <a:buClr>
                <a:srgbClr val="3F3F3F"/>
              </a:buClr>
              <a:buSzPts val="2400"/>
              <a:buFont typeface="Arial"/>
              <a:buNone/>
              <a:defRPr b="1" sz="24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96" name="Google Shape;396;p116"/>
          <p:cNvCxnSpPr/>
          <p:nvPr/>
        </p:nvCxnSpPr>
        <p:spPr>
          <a:xfrm>
            <a:off x="2188345" y="681006"/>
            <a:ext cx="0" cy="1722178"/>
          </a:xfrm>
          <a:prstGeom prst="straightConnector1">
            <a:avLst/>
          </a:prstGeom>
          <a:noFill/>
          <a:ln cap="flat" cmpd="sng" w="9525">
            <a:solidFill>
              <a:srgbClr val="C55A11"/>
            </a:solidFill>
            <a:prstDash val="solid"/>
            <a:round/>
            <a:headEnd len="sm" w="sm" type="none"/>
            <a:tailEnd len="sm" w="sm" type="none"/>
          </a:ln>
        </p:spPr>
      </p:cxnSp>
      <p:sp>
        <p:nvSpPr>
          <p:cNvPr id="397" name="Google Shape;397;p116"/>
          <p:cNvSpPr txBox="1"/>
          <p:nvPr>
            <p:ph idx="2" type="body"/>
          </p:nvPr>
        </p:nvSpPr>
        <p:spPr>
          <a:xfrm>
            <a:off x="489443" y="7435666"/>
            <a:ext cx="15375004" cy="1333852"/>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2800"/>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116"/>
          <p:cNvSpPr txBox="1"/>
          <p:nvPr/>
        </p:nvSpPr>
        <p:spPr>
          <a:xfrm>
            <a:off x="489441" y="6870434"/>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000"/>
              <a:buFont typeface="Open Sans"/>
              <a:buNone/>
            </a:pPr>
            <a:r>
              <a:rPr b="0" i="0" lang="en-US" sz="2000" u="none" cap="none" strike="noStrike">
                <a:solidFill>
                  <a:srgbClr val="3F3F3F"/>
                </a:solidFill>
                <a:latin typeface="Open Sans"/>
                <a:ea typeface="Open Sans"/>
                <a:cs typeface="Open Sans"/>
                <a:sym typeface="Open Sans"/>
              </a:rPr>
              <a:t>The correct answer is</a:t>
            </a:r>
            <a:endParaRPr b="0" i="0" sz="1800" u="none" cap="none" strike="noStrike">
              <a:solidFill>
                <a:schemeClr val="dk1"/>
              </a:solidFill>
              <a:latin typeface="Calibri"/>
              <a:ea typeface="Calibri"/>
              <a:cs typeface="Calibri"/>
              <a:sym typeface="Calibri"/>
            </a:endParaRPr>
          </a:p>
        </p:txBody>
      </p:sp>
      <p:cxnSp>
        <p:nvCxnSpPr>
          <p:cNvPr id="399" name="Google Shape;399;p116"/>
          <p:cNvCxnSpPr/>
          <p:nvPr/>
        </p:nvCxnSpPr>
        <p:spPr>
          <a:xfrm>
            <a:off x="396856" y="7371304"/>
            <a:ext cx="14514240" cy="0"/>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116"/>
          <p:cNvCxnSpPr/>
          <p:nvPr/>
        </p:nvCxnSpPr>
        <p:spPr>
          <a:xfrm>
            <a:off x="396854" y="7371304"/>
            <a:ext cx="15462286" cy="0"/>
          </a:xfrm>
          <a:prstGeom prst="straightConnector1">
            <a:avLst/>
          </a:prstGeom>
          <a:noFill/>
          <a:ln cap="flat" cmpd="sng" w="28575">
            <a:solidFill>
              <a:srgbClr val="CDCDCD"/>
            </a:solidFill>
            <a:prstDash val="solid"/>
            <a:round/>
            <a:headEnd len="sm" w="sm" type="none"/>
            <a:tailEnd len="sm" w="sm" type="none"/>
          </a:ln>
        </p:spPr>
      </p:cxnSp>
      <p:sp>
        <p:nvSpPr>
          <p:cNvPr id="401" name="Google Shape;401;p116"/>
          <p:cNvSpPr txBox="1"/>
          <p:nvPr>
            <p:ph idx="3" type="body"/>
          </p:nvPr>
        </p:nvSpPr>
        <p:spPr>
          <a:xfrm>
            <a:off x="3662870" y="6760723"/>
            <a:ext cx="9022188" cy="61953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C9F37"/>
              </a:buClr>
              <a:buSzPts val="2800"/>
              <a:buNone/>
              <a:defRPr b="1" sz="2000">
                <a:solidFill>
                  <a:srgbClr val="3C9F37"/>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02" name="Google Shape;402;p116"/>
          <p:cNvGrpSpPr/>
          <p:nvPr/>
        </p:nvGrpSpPr>
        <p:grpSpPr>
          <a:xfrm>
            <a:off x="-6322" y="-31264"/>
            <a:ext cx="16256000" cy="130964"/>
            <a:chOff x="0" y="474414"/>
            <a:chExt cx="7908925" cy="61412"/>
          </a:xfrm>
        </p:grpSpPr>
        <p:sp>
          <p:nvSpPr>
            <p:cNvPr id="403" name="Google Shape;403;p116"/>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4" name="Google Shape;404;p116"/>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5" name="Google Shape;405;p116"/>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6" name="Google Shape;406;p116"/>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7" name="Google Shape;407;p116"/>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8" name="Google Shape;408;p116"/>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sp>
          <p:nvSpPr>
            <p:cNvPr id="409" name="Google Shape;409;p116"/>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chemeClr val="dk1"/>
                </a:buClr>
                <a:buSzPts val="1480"/>
                <a:buFont typeface="Calibri"/>
                <a:buNone/>
              </a:pPr>
              <a:r>
                <a:t/>
              </a:r>
              <a:endParaRPr b="0" i="0" sz="1480" u="none" cap="none" strike="noStrike">
                <a:solidFill>
                  <a:srgbClr val="3F3F3F"/>
                </a:solidFill>
                <a:latin typeface="Arial"/>
                <a:ea typeface="Arial"/>
                <a:cs typeface="Arial"/>
                <a:sym typeface="Arial"/>
              </a:endParaRPr>
            </a:p>
          </p:txBody>
        </p:sp>
      </p:grpSp>
      <p:pic>
        <p:nvPicPr>
          <p:cNvPr id="410" name="Google Shape;410;p116"/>
          <p:cNvPicPr preferRelativeResize="0"/>
          <p:nvPr/>
        </p:nvPicPr>
        <p:blipFill rotWithShape="1">
          <a:blip r:embed="rId2">
            <a:alphaModFix/>
          </a:blip>
          <a:srcRect b="0" l="0" r="0" t="90625"/>
          <a:stretch/>
        </p:blipFill>
        <p:spPr>
          <a:xfrm>
            <a:off x="293511" y="8286750"/>
            <a:ext cx="15668981" cy="857250"/>
          </a:xfrm>
          <a:prstGeom prst="rect">
            <a:avLst/>
          </a:prstGeom>
          <a:noFill/>
          <a:ln>
            <a:noFill/>
          </a:ln>
        </p:spPr>
      </p:pic>
      <p:sp>
        <p:nvSpPr>
          <p:cNvPr id="411" name="Google Shape;411;p116"/>
          <p:cNvSpPr txBox="1"/>
          <p:nvPr>
            <p:ph idx="4" type="body"/>
          </p:nvPr>
        </p:nvSpPr>
        <p:spPr>
          <a:xfrm>
            <a:off x="495095" y="1588560"/>
            <a:ext cx="1693250" cy="53707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12" name="Google Shape;412;p116"/>
          <p:cNvPicPr preferRelativeResize="0"/>
          <p:nvPr/>
        </p:nvPicPr>
        <p:blipFill rotWithShape="1">
          <a:blip r:embed="rId3">
            <a:alphaModFix/>
          </a:blip>
          <a:srcRect b="0" l="0" r="0" t="0"/>
          <a:stretch/>
        </p:blipFill>
        <p:spPr>
          <a:xfrm>
            <a:off x="13872981" y="3839774"/>
            <a:ext cx="1969447" cy="1679647"/>
          </a:xfrm>
          <a:prstGeom prst="rect">
            <a:avLst/>
          </a:prstGeom>
          <a:noFill/>
          <a:ln>
            <a:noFill/>
          </a:ln>
        </p:spPr>
      </p:pic>
      <p:sp>
        <p:nvSpPr>
          <p:cNvPr id="413" name="Google Shape;413;p116"/>
          <p:cNvSpPr txBox="1"/>
          <p:nvPr/>
        </p:nvSpPr>
        <p:spPr>
          <a:xfrm>
            <a:off x="1664103" y="2865944"/>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a.</a:t>
            </a:r>
            <a:endParaRPr b="0" i="0" sz="1800" u="none" cap="none" strike="noStrike">
              <a:solidFill>
                <a:schemeClr val="dk1"/>
              </a:solidFill>
              <a:latin typeface="Calibri"/>
              <a:ea typeface="Calibri"/>
              <a:cs typeface="Calibri"/>
              <a:sym typeface="Calibri"/>
            </a:endParaRPr>
          </a:p>
        </p:txBody>
      </p:sp>
      <p:sp>
        <p:nvSpPr>
          <p:cNvPr id="414" name="Google Shape;414;p116"/>
          <p:cNvSpPr txBox="1"/>
          <p:nvPr/>
        </p:nvSpPr>
        <p:spPr>
          <a:xfrm>
            <a:off x="1664101" y="3687042"/>
            <a:ext cx="623379"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2400"/>
              <a:buFont typeface="Open Sans"/>
              <a:buNone/>
            </a:pPr>
            <a:r>
              <a:rPr b="0" i="0" lang="en-US" sz="2400" u="none" cap="none" strike="noStrike">
                <a:solidFill>
                  <a:srgbClr val="3F3F3F"/>
                </a:solidFill>
                <a:latin typeface="Open Sans"/>
                <a:ea typeface="Open Sans"/>
                <a:cs typeface="Open Sans"/>
                <a:sym typeface="Open Sans"/>
              </a:rPr>
              <a:t>b.</a:t>
            </a:r>
            <a:endParaRPr b="0" i="0" sz="1800" u="none" cap="none" strike="noStrike">
              <a:solidFill>
                <a:schemeClr val="dk1"/>
              </a:solidFill>
              <a:latin typeface="Calibri"/>
              <a:ea typeface="Calibri"/>
              <a:cs typeface="Calibri"/>
              <a:sym typeface="Calibri"/>
            </a:endParaRPr>
          </a:p>
        </p:txBody>
      </p:sp>
      <p:sp>
        <p:nvSpPr>
          <p:cNvPr id="415" name="Google Shape;415;p116"/>
          <p:cNvSpPr txBox="1"/>
          <p:nvPr>
            <p:ph idx="5" type="body"/>
          </p:nvPr>
        </p:nvSpPr>
        <p:spPr>
          <a:xfrm>
            <a:off x="2329744" y="2821716"/>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116"/>
          <p:cNvSpPr txBox="1"/>
          <p:nvPr>
            <p:ph idx="6" type="body"/>
          </p:nvPr>
        </p:nvSpPr>
        <p:spPr>
          <a:xfrm>
            <a:off x="2329744" y="3642321"/>
            <a:ext cx="11250640" cy="70171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116"/>
          <p:cNvSpPr txBox="1"/>
          <p:nvPr/>
        </p:nvSpPr>
        <p:spPr>
          <a:xfrm>
            <a:off x="489805" y="860718"/>
            <a:ext cx="1698904" cy="70788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2000"/>
              <a:buFont typeface="Open Sans ExtraBold"/>
              <a:buNone/>
            </a:pPr>
            <a:r>
              <a:rPr b="0" i="0" lang="en-US" sz="2000" u="none" cap="none" strike="noStrike">
                <a:solidFill>
                  <a:srgbClr val="3F3F3F"/>
                </a:solidFill>
                <a:latin typeface="Open Sans ExtraBold"/>
                <a:ea typeface="Open Sans ExtraBold"/>
                <a:cs typeface="Open Sans ExtraBold"/>
                <a:sym typeface="Open Sans ExtraBold"/>
              </a:rPr>
              <a:t>Knowledge Check</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age">
  <p:cSld name="Content page">
    <p:spTree>
      <p:nvGrpSpPr>
        <p:cNvPr id="32" name="Shape 32"/>
        <p:cNvGrpSpPr/>
        <p:nvPr/>
      </p:nvGrpSpPr>
      <p:grpSpPr>
        <a:xfrm>
          <a:off x="0" y="0"/>
          <a:ext cx="0" cy="0"/>
          <a:chOff x="0" y="0"/>
          <a:chExt cx="0" cy="0"/>
        </a:xfrm>
      </p:grpSpPr>
      <p:sp>
        <p:nvSpPr>
          <p:cNvPr id="33" name="Google Shape;33;p100"/>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00"/>
          <p:cNvSpPr txBox="1"/>
          <p:nvPr>
            <p:ph idx="1" type="body"/>
          </p:nvPr>
        </p:nvSpPr>
        <p:spPr>
          <a:xfrm>
            <a:off x="0" y="864001"/>
            <a:ext cx="16256001" cy="454479"/>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indent="-228600" lvl="1" marL="914400" algn="l">
              <a:lnSpc>
                <a:spcPct val="90000"/>
              </a:lnSpc>
              <a:spcBef>
                <a:spcPts val="667"/>
              </a:spcBef>
              <a:spcAft>
                <a:spcPts val="0"/>
              </a:spcAft>
              <a:buClr>
                <a:srgbClr val="888888"/>
              </a:buClr>
              <a:buSzPts val="2667"/>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35" name="Google Shape;35;p100"/>
          <p:cNvSpPr txBox="1"/>
          <p:nvPr>
            <p:ph idx="2" type="body"/>
          </p:nvPr>
        </p:nvSpPr>
        <p:spPr>
          <a:xfrm>
            <a:off x="558307" y="1952600"/>
            <a:ext cx="14478943" cy="1117600"/>
          </a:xfrm>
          <a:prstGeom prst="rect">
            <a:avLst/>
          </a:prstGeom>
          <a:noFill/>
          <a:ln>
            <a:noFill/>
          </a:ln>
        </p:spPr>
        <p:txBody>
          <a:bodyPr anchorCtr="0" anchor="t" bIns="45700" lIns="91425" spcFirstLastPara="1" rIns="91425" wrap="square" tIns="45700">
            <a:normAutofit/>
          </a:bodyPr>
          <a:lstStyle>
            <a:lvl1pPr indent="-364045" lvl="0" marL="457200"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ssisted Practice">
  <p:cSld name="Assisted Practice">
    <p:spTree>
      <p:nvGrpSpPr>
        <p:cNvPr id="36" name="Shape 36"/>
        <p:cNvGrpSpPr/>
        <p:nvPr/>
      </p:nvGrpSpPr>
      <p:grpSpPr>
        <a:xfrm>
          <a:off x="0" y="0"/>
          <a:ext cx="0" cy="0"/>
          <a:chOff x="0" y="0"/>
          <a:chExt cx="0" cy="0"/>
        </a:xfrm>
      </p:grpSpPr>
      <p:pic>
        <p:nvPicPr>
          <p:cNvPr id="37" name="Google Shape;37;p8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38" name="Google Shape;38;p82"/>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39" name="Google Shape;39;p82"/>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40" name="Google Shape;40;p82"/>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2"/>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Takeaways">
  <p:cSld name="Key Takeaways">
    <p:spTree>
      <p:nvGrpSpPr>
        <p:cNvPr id="42" name="Shape 42"/>
        <p:cNvGrpSpPr/>
        <p:nvPr/>
      </p:nvGrpSpPr>
      <p:grpSpPr>
        <a:xfrm>
          <a:off x="0" y="0"/>
          <a:ext cx="0" cy="0"/>
          <a:chOff x="0" y="0"/>
          <a:chExt cx="0" cy="0"/>
        </a:xfrm>
      </p:grpSpPr>
      <p:pic>
        <p:nvPicPr>
          <p:cNvPr descr="A close up of a sign&#10;&#10;Description automatically generated" id="43" name="Google Shape;43;p6"/>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44" name="Google Shape;44;p6"/>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id="45" name="Google Shape;45;p6"/>
          <p:cNvPicPr preferRelativeResize="0"/>
          <p:nvPr/>
        </p:nvPicPr>
        <p:blipFill rotWithShape="1">
          <a:blip r:embed="rId4">
            <a:alphaModFix/>
          </a:blip>
          <a:srcRect b="0" l="0" r="0" t="0"/>
          <a:stretch/>
        </p:blipFill>
        <p:spPr>
          <a:xfrm>
            <a:off x="3302000" y="1186581"/>
            <a:ext cx="3975100" cy="365760"/>
          </a:xfrm>
          <a:prstGeom prst="rect">
            <a:avLst/>
          </a:prstGeom>
          <a:noFill/>
          <a:ln>
            <a:noFill/>
          </a:ln>
        </p:spPr>
      </p:pic>
      <p:sp>
        <p:nvSpPr>
          <p:cNvPr id="46" name="Google Shape;46;p6"/>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800" u="none" cap="none" strike="noStrike">
              <a:solidFill>
                <a:schemeClr val="dk1"/>
              </a:solidFill>
              <a:latin typeface="Calibri"/>
              <a:ea typeface="Calibri"/>
              <a:cs typeface="Calibri"/>
              <a:sym typeface="Calibri"/>
            </a:endParaRPr>
          </a:p>
        </p:txBody>
      </p:sp>
      <p:sp>
        <p:nvSpPr>
          <p:cNvPr id="47" name="Google Shape;47;p6"/>
          <p:cNvSpPr txBox="1"/>
          <p:nvPr>
            <p:ph idx="1" type="body"/>
          </p:nvPr>
        </p:nvSpPr>
        <p:spPr>
          <a:xfrm>
            <a:off x="143212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8" name="Google Shape;48;p6"/>
          <p:cNvSpPr txBox="1"/>
          <p:nvPr>
            <p:ph idx="2" type="body"/>
          </p:nvPr>
        </p:nvSpPr>
        <p:spPr>
          <a:xfrm>
            <a:off x="143212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9" name="Google Shape;49;p6"/>
          <p:cNvSpPr txBox="1"/>
          <p:nvPr>
            <p:ph idx="3" type="body"/>
          </p:nvPr>
        </p:nvSpPr>
        <p:spPr>
          <a:xfrm>
            <a:off x="143212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50" name="Google Shape;50;p6"/>
          <p:cNvSpPr txBox="1"/>
          <p:nvPr>
            <p:ph idx="4" type="body"/>
          </p:nvPr>
        </p:nvSpPr>
        <p:spPr>
          <a:xfrm>
            <a:off x="143212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p:cSld name="Knowledge Check">
    <p:spTree>
      <p:nvGrpSpPr>
        <p:cNvPr id="51" name="Shape 51"/>
        <p:cNvGrpSpPr/>
        <p:nvPr/>
      </p:nvGrpSpPr>
      <p:grpSpPr>
        <a:xfrm>
          <a:off x="0" y="0"/>
          <a:ext cx="0" cy="0"/>
          <a:chOff x="0" y="0"/>
          <a:chExt cx="0" cy="0"/>
        </a:xfrm>
      </p:grpSpPr>
      <p:pic>
        <p:nvPicPr>
          <p:cNvPr id="52" name="Google Shape;52;p14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53" name="Google Shape;53;p142"/>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54" name="Google Shape;54;p142"/>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p:spTree>
      <p:nvGrpSpPr>
        <p:cNvPr id="55" name="Shape 55"/>
        <p:cNvGrpSpPr/>
        <p:nvPr/>
      </p:nvGrpSpPr>
      <p:grpSpPr>
        <a:xfrm>
          <a:off x="0" y="0"/>
          <a:ext cx="0" cy="0"/>
          <a:chOff x="0" y="0"/>
          <a:chExt cx="0" cy="0"/>
        </a:xfrm>
      </p:grpSpPr>
      <p:pic>
        <p:nvPicPr>
          <p:cNvPr id="56" name="Google Shape;56;p14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57" name="Google Shape;57;p143"/>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58" name="Google Shape;58;p143"/>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59" name="Google Shape;59;p143"/>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0" name="Google Shape;60;p143"/>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1" name="Google Shape;61;p143"/>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62" name="Google Shape;62;p143"/>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63" name="Google Shape;63;p143"/>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64" name="Google Shape;64;p143"/>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65" name="Google Shape;65;p14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6" name="Google Shape;66;p14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7" name="Google Shape;67;p14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8" name="Google Shape;68;p143"/>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p:spTree>
      <p:nvGrpSpPr>
        <p:cNvPr id="69" name="Shape 69"/>
        <p:cNvGrpSpPr/>
        <p:nvPr/>
      </p:nvGrpSpPr>
      <p:grpSpPr>
        <a:xfrm>
          <a:off x="0" y="0"/>
          <a:ext cx="0" cy="0"/>
          <a:chOff x="0" y="0"/>
          <a:chExt cx="0" cy="0"/>
        </a:xfrm>
      </p:grpSpPr>
      <p:pic>
        <p:nvPicPr>
          <p:cNvPr id="70" name="Google Shape;70;p144"/>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71" name="Google Shape;71;p14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72" name="Google Shape;72;p144"/>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3" name="Google Shape;73;p144"/>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74" name="Google Shape;74;p144"/>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5" name="Google Shape;75;p144"/>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6" name="Google Shape;76;p144"/>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77" name="Google Shape;77;p144"/>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78" name="Google Shape;78;p144"/>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9" name="Google Shape;79;p144"/>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80" name="Google Shape;80;p144"/>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81" name="Google Shape;81;p144"/>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82" name="Google Shape;82;p144"/>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83" name="Google Shape;83;p144"/>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4" name="Google Shape;84;p144"/>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5" name="Google Shape;85;p144"/>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6" name="Google Shape;86;p144"/>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76"/>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5867"/>
              <a:buFont typeface="Calibri"/>
              <a:buNone/>
              <a:defRPr b="0" i="0" sz="586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6"/>
          <p:cNvSpPr txBox="1"/>
          <p:nvPr>
            <p:ph idx="1" type="body"/>
          </p:nvPr>
        </p:nvSpPr>
        <p:spPr>
          <a:xfrm>
            <a:off x="1117600" y="2434167"/>
            <a:ext cx="14020801" cy="5801784"/>
          </a:xfrm>
          <a:prstGeom prst="rect">
            <a:avLst/>
          </a:prstGeom>
          <a:noFill/>
          <a:ln>
            <a:noFill/>
          </a:ln>
        </p:spPr>
        <p:txBody>
          <a:bodyPr anchorCtr="0" anchor="t" bIns="45700" lIns="91425" spcFirstLastPara="1" rIns="91425" wrap="square" tIns="45700">
            <a:normAutofit/>
          </a:bodyPr>
          <a:lstStyle>
            <a:lvl1pPr indent="-465645" lvl="0" marL="457200" marR="0" rtl="0" algn="l">
              <a:lnSpc>
                <a:spcPct val="90000"/>
              </a:lnSpc>
              <a:spcBef>
                <a:spcPts val="1333"/>
              </a:spcBef>
              <a:spcAft>
                <a:spcPts val="0"/>
              </a:spcAft>
              <a:buClr>
                <a:schemeClr val="dk1"/>
              </a:buClr>
              <a:buSzPts val="3733"/>
              <a:buFont typeface="Arial"/>
              <a:buChar char="•"/>
              <a:defRPr b="0" i="0" sz="3733" u="none" cap="none" strike="noStrike">
                <a:solidFill>
                  <a:schemeClr val="dk1"/>
                </a:solidFill>
                <a:latin typeface="Calibri"/>
                <a:ea typeface="Calibri"/>
                <a:cs typeface="Calibri"/>
                <a:sym typeface="Calibri"/>
              </a:defRPr>
            </a:lvl1pPr>
            <a:lvl2pPr indent="-431800" lvl="1" marL="914400" marR="0" rtl="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 name="Google Shape;12;p76"/>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6"/>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6"/>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30.png"/><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25.png"/><Relationship Id="rId6"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hyperlink" Target="https://www.researchgate.net/profile/Abir_Alobaid/post/To_learn_a_probability_density_function_by_using_neural_network_can_we_first_estimate_density_using_nonparametric_methods_then_train_the_network/attachment/59d6450279197b80779a031e/AS:451263696510979@1484601057779/download/NL+PCA+by+using+ANN.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1"/>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2800"/>
              <a:buNone/>
            </a:pPr>
            <a:r>
              <a:rPr lang="en-US"/>
              <a:t>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123"/>
          <p:cNvPicPr preferRelativeResize="0"/>
          <p:nvPr/>
        </p:nvPicPr>
        <p:blipFill rotWithShape="1">
          <a:blip r:embed="rId3">
            <a:alphaModFix/>
          </a:blip>
          <a:srcRect b="0" l="0" r="0" t="0"/>
          <a:stretch/>
        </p:blipFill>
        <p:spPr>
          <a:xfrm>
            <a:off x="3512103" y="751273"/>
            <a:ext cx="9503505" cy="341591"/>
          </a:xfrm>
          <a:prstGeom prst="rect">
            <a:avLst/>
          </a:prstGeom>
          <a:noFill/>
          <a:ln>
            <a:noFill/>
          </a:ln>
        </p:spPr>
      </p:pic>
      <p:sp>
        <p:nvSpPr>
          <p:cNvPr id="530" name="Google Shape;530;p123"/>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531" name="Google Shape;531;p123"/>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a:t>Components of an Autoencoder</a:t>
            </a:r>
            <a:endParaRPr/>
          </a:p>
        </p:txBody>
      </p:sp>
      <p:sp>
        <p:nvSpPr>
          <p:cNvPr id="532" name="Google Shape;532;p123"/>
          <p:cNvSpPr txBox="1"/>
          <p:nvPr/>
        </p:nvSpPr>
        <p:spPr>
          <a:xfrm>
            <a:off x="2144684" y="2740287"/>
            <a:ext cx="10407534"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Learning the identity function seems trivial, but with added constraints on the network (such as limiting the number of hidden neurons or regularization) we can learn information about the structure of the data.</a:t>
            </a:r>
            <a:endParaRPr b="0" i="0" sz="1400" u="none" cap="none" strike="noStrike">
              <a:solidFill>
                <a:srgbClr val="000000"/>
              </a:solidFill>
              <a:latin typeface="Arial"/>
              <a:ea typeface="Arial"/>
              <a:cs typeface="Arial"/>
              <a:sym typeface="Arial"/>
            </a:endParaRPr>
          </a:p>
        </p:txBody>
      </p:sp>
      <p:sp>
        <p:nvSpPr>
          <p:cNvPr id="533" name="Google Shape;533;p123"/>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sp>
        <p:nvSpPr>
          <p:cNvPr id="534" name="Google Shape;534;p123"/>
          <p:cNvSpPr/>
          <p:nvPr/>
        </p:nvSpPr>
        <p:spPr>
          <a:xfrm>
            <a:off x="3914061" y="3021949"/>
            <a:ext cx="11234886" cy="906499"/>
          </a:xfrm>
          <a:prstGeom prst="roundRect">
            <a:avLst>
              <a:gd fmla="val 0" name="adj"/>
            </a:avLst>
          </a:prstGeom>
          <a:solidFill>
            <a:srgbClr val="D6E9F2"/>
          </a:solidFill>
          <a:ln>
            <a:noFill/>
          </a:ln>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Contains the compressed representation of the input data in its lowest possible form</a:t>
            </a:r>
            <a:endParaRPr b="0" i="0" sz="2200" u="none" cap="none" strike="noStrike">
              <a:solidFill>
                <a:srgbClr val="3F3F3F"/>
              </a:solidFill>
              <a:latin typeface="Open Sans"/>
              <a:ea typeface="Open Sans"/>
              <a:cs typeface="Open Sans"/>
              <a:sym typeface="Open Sans"/>
            </a:endParaRPr>
          </a:p>
        </p:txBody>
      </p:sp>
      <p:sp>
        <p:nvSpPr>
          <p:cNvPr id="535" name="Google Shape;535;p123"/>
          <p:cNvSpPr/>
          <p:nvPr/>
        </p:nvSpPr>
        <p:spPr>
          <a:xfrm>
            <a:off x="3905824" y="4126264"/>
            <a:ext cx="11230765" cy="902293"/>
          </a:xfrm>
          <a:prstGeom prst="roundRect">
            <a:avLst>
              <a:gd fmla="val 0" name="adj"/>
            </a:avLst>
          </a:prstGeom>
          <a:solidFill>
            <a:srgbClr val="FFE0C9"/>
          </a:solidFill>
          <a:ln>
            <a:noFill/>
          </a:ln>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Reconstructs the data from the encoded representation to the original as same as possible</a:t>
            </a:r>
            <a:endParaRPr b="0" i="0" sz="2200" u="none" cap="none" strike="noStrike">
              <a:solidFill>
                <a:srgbClr val="3F3F3F"/>
              </a:solidFill>
              <a:latin typeface="Open Sans"/>
              <a:ea typeface="Open Sans"/>
              <a:cs typeface="Open Sans"/>
              <a:sym typeface="Open Sans"/>
            </a:endParaRPr>
          </a:p>
        </p:txBody>
      </p:sp>
      <p:sp>
        <p:nvSpPr>
          <p:cNvPr id="536" name="Google Shape;536;p123"/>
          <p:cNvSpPr/>
          <p:nvPr/>
        </p:nvSpPr>
        <p:spPr>
          <a:xfrm>
            <a:off x="3918180" y="5251087"/>
            <a:ext cx="11230766" cy="906499"/>
          </a:xfrm>
          <a:prstGeom prst="roundRect">
            <a:avLst>
              <a:gd fmla="val 0" name="adj"/>
            </a:avLst>
          </a:prstGeom>
          <a:solidFill>
            <a:srgbClr val="FEE7BE"/>
          </a:solidFill>
          <a:ln>
            <a:noFill/>
          </a:ln>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Measures the performance of the decoder and the similarities between the input and the output</a:t>
            </a:r>
            <a:endParaRPr b="0" i="0" sz="2200" u="none" cap="none" strike="noStrike">
              <a:solidFill>
                <a:srgbClr val="3F3F3F"/>
              </a:solidFill>
              <a:latin typeface="Open Sans"/>
              <a:ea typeface="Open Sans"/>
              <a:cs typeface="Open Sans"/>
              <a:sym typeface="Open Sans"/>
            </a:endParaRPr>
          </a:p>
        </p:txBody>
      </p:sp>
      <p:sp>
        <p:nvSpPr>
          <p:cNvPr id="537" name="Google Shape;537;p123"/>
          <p:cNvSpPr/>
          <p:nvPr/>
        </p:nvSpPr>
        <p:spPr>
          <a:xfrm>
            <a:off x="3901703" y="1905277"/>
            <a:ext cx="11234886" cy="906499"/>
          </a:xfrm>
          <a:prstGeom prst="roundRect">
            <a:avLst>
              <a:gd fmla="val 0" name="adj"/>
            </a:avLst>
          </a:prstGeom>
          <a:solidFill>
            <a:schemeClr val="lt2"/>
          </a:solidFill>
          <a:ln>
            <a:noFill/>
          </a:ln>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Reduces the input dimensions and compresses the input data into an encoded representation</a:t>
            </a:r>
            <a:endParaRPr b="0" i="0" sz="2200" u="none" cap="none" strike="noStrike">
              <a:solidFill>
                <a:srgbClr val="3F3F3F"/>
              </a:solidFill>
              <a:latin typeface="Open Sans"/>
              <a:ea typeface="Open Sans"/>
              <a:cs typeface="Open Sans"/>
              <a:sym typeface="Open Sans"/>
            </a:endParaRPr>
          </a:p>
        </p:txBody>
      </p:sp>
      <p:sp>
        <p:nvSpPr>
          <p:cNvPr id="538" name="Google Shape;538;p123"/>
          <p:cNvSpPr/>
          <p:nvPr/>
        </p:nvSpPr>
        <p:spPr>
          <a:xfrm>
            <a:off x="1141363" y="3018005"/>
            <a:ext cx="2772697" cy="906499"/>
          </a:xfrm>
          <a:prstGeom prst="roundRect">
            <a:avLst>
              <a:gd fmla="val 0" name="adj"/>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Bottleneck</a:t>
            </a:r>
            <a:endParaRPr b="0" i="0" sz="2200" u="none" cap="none" strike="noStrike">
              <a:solidFill>
                <a:schemeClr val="lt1"/>
              </a:solidFill>
              <a:latin typeface="Open Sans"/>
              <a:ea typeface="Open Sans"/>
              <a:cs typeface="Open Sans"/>
              <a:sym typeface="Open Sans"/>
            </a:endParaRPr>
          </a:p>
        </p:txBody>
      </p:sp>
      <p:sp>
        <p:nvSpPr>
          <p:cNvPr id="539" name="Google Shape;539;p123"/>
          <p:cNvSpPr/>
          <p:nvPr/>
        </p:nvSpPr>
        <p:spPr>
          <a:xfrm>
            <a:off x="1141363" y="4129387"/>
            <a:ext cx="2768832" cy="906499"/>
          </a:xfrm>
          <a:prstGeom prst="roundRect">
            <a:avLst>
              <a:gd fmla="val 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Decoder</a:t>
            </a:r>
            <a:endParaRPr b="0" i="0" sz="2200" u="none" cap="none" strike="noStrike">
              <a:solidFill>
                <a:schemeClr val="lt1"/>
              </a:solidFill>
              <a:latin typeface="Open Sans"/>
              <a:ea typeface="Open Sans"/>
              <a:cs typeface="Open Sans"/>
              <a:sym typeface="Open Sans"/>
            </a:endParaRPr>
          </a:p>
        </p:txBody>
      </p:sp>
      <p:sp>
        <p:nvSpPr>
          <p:cNvPr id="540" name="Google Shape;540;p123"/>
          <p:cNvSpPr/>
          <p:nvPr/>
        </p:nvSpPr>
        <p:spPr>
          <a:xfrm>
            <a:off x="1141362" y="5256966"/>
            <a:ext cx="2776819" cy="906499"/>
          </a:xfrm>
          <a:prstGeom prst="roundRect">
            <a:avLst>
              <a:gd fmla="val 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Reconstruction Loss</a:t>
            </a:r>
            <a:endParaRPr b="0" i="0" sz="2200" u="none" cap="none" strike="noStrike">
              <a:solidFill>
                <a:schemeClr val="lt1"/>
              </a:solidFill>
              <a:latin typeface="Open Sans"/>
              <a:ea typeface="Open Sans"/>
              <a:cs typeface="Open Sans"/>
              <a:sym typeface="Open Sans"/>
            </a:endParaRPr>
          </a:p>
        </p:txBody>
      </p:sp>
      <p:sp>
        <p:nvSpPr>
          <p:cNvPr id="541" name="Google Shape;541;p123"/>
          <p:cNvSpPr/>
          <p:nvPr/>
        </p:nvSpPr>
        <p:spPr>
          <a:xfrm>
            <a:off x="1141363" y="1905277"/>
            <a:ext cx="2768832" cy="906499"/>
          </a:xfrm>
          <a:prstGeom prst="roundRect">
            <a:avLst>
              <a:gd fmla="val 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200" u="none" cap="none" strike="noStrike">
                <a:solidFill>
                  <a:schemeClr val="lt1"/>
                </a:solidFill>
                <a:latin typeface="Open Sans"/>
                <a:ea typeface="Open Sans"/>
                <a:cs typeface="Open Sans"/>
                <a:sym typeface="Open Sans"/>
              </a:rPr>
              <a:t>Encoder</a:t>
            </a:r>
            <a:endParaRPr b="0" i="0" sz="2200" u="none" cap="none" strike="noStrike">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 calcmode="lin" valueType="num">
                                      <p:cBhvr additive="base">
                                        <p:cTn dur="500"/>
                                        <p:tgtEl>
                                          <p:spTgt spid="53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32">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 calcmode="lin" valueType="num">
                                      <p:cBhvr additive="base">
                                        <p:cTn dur="500"/>
                                        <p:tgtEl>
                                          <p:spTgt spid="53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3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12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a:t>Autoencoder Formulation</a:t>
            </a:r>
            <a:endParaRPr/>
          </a:p>
        </p:txBody>
      </p:sp>
      <p:pic>
        <p:nvPicPr>
          <p:cNvPr id="548" name="Google Shape;548;p124"/>
          <p:cNvPicPr preferRelativeResize="0"/>
          <p:nvPr/>
        </p:nvPicPr>
        <p:blipFill rotWithShape="1">
          <a:blip r:embed="rId3">
            <a:alphaModFix/>
          </a:blip>
          <a:srcRect b="0" l="0" r="0" t="0"/>
          <a:stretch/>
        </p:blipFill>
        <p:spPr>
          <a:xfrm>
            <a:off x="4336787" y="751273"/>
            <a:ext cx="7854136" cy="341591"/>
          </a:xfrm>
          <a:prstGeom prst="rect">
            <a:avLst/>
          </a:prstGeom>
          <a:noFill/>
          <a:ln>
            <a:noFill/>
          </a:ln>
        </p:spPr>
      </p:pic>
      <p:sp>
        <p:nvSpPr>
          <p:cNvPr id="549" name="Google Shape;549;p124"/>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grpSp>
        <p:nvGrpSpPr>
          <p:cNvPr id="550" name="Google Shape;550;p124"/>
          <p:cNvGrpSpPr/>
          <p:nvPr/>
        </p:nvGrpSpPr>
        <p:grpSpPr>
          <a:xfrm>
            <a:off x="3740728" y="3208044"/>
            <a:ext cx="8853627" cy="4406416"/>
            <a:chOff x="7039727" y="1393644"/>
            <a:chExt cx="5220510" cy="2791941"/>
          </a:xfrm>
        </p:grpSpPr>
        <p:sp>
          <p:nvSpPr>
            <p:cNvPr id="551" name="Google Shape;551;p124"/>
            <p:cNvSpPr txBox="1"/>
            <p:nvPr/>
          </p:nvSpPr>
          <p:spPr>
            <a:xfrm>
              <a:off x="11778875" y="2512616"/>
              <a:ext cx="413125" cy="55399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552" name="Google Shape;552;p124"/>
            <p:cNvGrpSpPr/>
            <p:nvPr/>
          </p:nvGrpSpPr>
          <p:grpSpPr>
            <a:xfrm>
              <a:off x="7039727" y="1393644"/>
              <a:ext cx="5220510" cy="2791941"/>
              <a:chOff x="7039727" y="1390247"/>
              <a:chExt cx="5220510" cy="2791941"/>
            </a:xfrm>
          </p:grpSpPr>
          <p:sp>
            <p:nvSpPr>
              <p:cNvPr id="553" name="Google Shape;553;p124"/>
              <p:cNvSpPr/>
              <p:nvPr/>
            </p:nvSpPr>
            <p:spPr>
              <a:xfrm rot="5400000">
                <a:off x="7266883" y="2157840"/>
                <a:ext cx="2785145" cy="1249960"/>
              </a:xfrm>
              <a:prstGeom prst="trapezoid">
                <a:avLst>
                  <a:gd fmla="val 63255" name="adj"/>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4" name="Google Shape;554;p124"/>
              <p:cNvSpPr txBox="1"/>
              <p:nvPr/>
            </p:nvSpPr>
            <p:spPr>
              <a:xfrm>
                <a:off x="8138625" y="2468232"/>
                <a:ext cx="1002526" cy="58477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5" name="Google Shape;555;p124"/>
              <p:cNvSpPr/>
              <p:nvPr/>
            </p:nvSpPr>
            <p:spPr>
              <a:xfrm rot="-5400000">
                <a:off x="9486523" y="2164636"/>
                <a:ext cx="2785145" cy="1249960"/>
              </a:xfrm>
              <a:prstGeom prst="trapezoid">
                <a:avLst>
                  <a:gd fmla="val 63255" name="adj"/>
                </a:avLst>
              </a:prstGeom>
              <a:solidFill>
                <a:schemeClr val="accent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6" name="Google Shape;556;p124"/>
              <p:cNvSpPr txBox="1"/>
              <p:nvPr/>
            </p:nvSpPr>
            <p:spPr>
              <a:xfrm>
                <a:off x="10393224" y="2475028"/>
                <a:ext cx="941283" cy="49244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7" name="Google Shape;557;p124"/>
              <p:cNvSpPr/>
              <p:nvPr/>
            </p:nvSpPr>
            <p:spPr>
              <a:xfrm>
                <a:off x="7039727" y="2428878"/>
                <a:ext cx="644215" cy="70788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558" name="Google Shape;558;p124"/>
              <p:cNvCxnSpPr>
                <a:endCxn id="553" idx="2"/>
              </p:cNvCxnSpPr>
              <p:nvPr/>
            </p:nvCxnSpPr>
            <p:spPr>
              <a:xfrm>
                <a:off x="7683775" y="2782820"/>
                <a:ext cx="350700" cy="0"/>
              </a:xfrm>
              <a:prstGeom prst="straightConnector1">
                <a:avLst/>
              </a:prstGeom>
              <a:noFill/>
              <a:ln cap="flat" cmpd="sng" w="28575">
                <a:solidFill>
                  <a:srgbClr val="92D050"/>
                </a:solidFill>
                <a:prstDash val="solid"/>
                <a:round/>
                <a:headEnd len="sm" w="sm" type="none"/>
                <a:tailEnd len="med" w="med" type="triangle"/>
              </a:ln>
            </p:spPr>
          </p:cxnSp>
          <p:cxnSp>
            <p:nvCxnSpPr>
              <p:cNvPr id="559" name="Google Shape;559;p124"/>
              <p:cNvCxnSpPr>
                <a:stCxn id="553" idx="0"/>
              </p:cNvCxnSpPr>
              <p:nvPr/>
            </p:nvCxnSpPr>
            <p:spPr>
              <a:xfrm>
                <a:off x="9284435" y="2782820"/>
                <a:ext cx="298500" cy="6900"/>
              </a:xfrm>
              <a:prstGeom prst="straightConnector1">
                <a:avLst/>
              </a:prstGeom>
              <a:noFill/>
              <a:ln cap="flat" cmpd="sng" w="28575">
                <a:solidFill>
                  <a:srgbClr val="92D050"/>
                </a:solidFill>
                <a:prstDash val="solid"/>
                <a:round/>
                <a:headEnd len="sm" w="sm" type="none"/>
                <a:tailEnd len="med" w="med" type="triangle"/>
              </a:ln>
            </p:spPr>
          </p:cxnSp>
          <p:cxnSp>
            <p:nvCxnSpPr>
              <p:cNvPr id="560" name="Google Shape;560;p124"/>
              <p:cNvCxnSpPr>
                <a:endCxn id="551" idx="0"/>
              </p:cNvCxnSpPr>
              <p:nvPr/>
            </p:nvCxnSpPr>
            <p:spPr>
              <a:xfrm>
                <a:off x="11686938" y="2509219"/>
                <a:ext cx="298500" cy="0"/>
              </a:xfrm>
              <a:prstGeom prst="straightConnector1">
                <a:avLst/>
              </a:prstGeom>
              <a:noFill/>
              <a:ln cap="flat" cmpd="sng" w="28575">
                <a:solidFill>
                  <a:srgbClr val="92D050"/>
                </a:solidFill>
                <a:prstDash val="solid"/>
                <a:round/>
                <a:headEnd len="sm" w="sm" type="none"/>
                <a:tailEnd len="med" w="med" type="triangle"/>
              </a:ln>
            </p:spPr>
          </p:cxnSp>
          <p:cxnSp>
            <p:nvCxnSpPr>
              <p:cNvPr id="561" name="Google Shape;561;p124"/>
              <p:cNvCxnSpPr>
                <a:stCxn id="551" idx="2"/>
              </p:cNvCxnSpPr>
              <p:nvPr/>
            </p:nvCxnSpPr>
            <p:spPr>
              <a:xfrm flipH="1" rot="10800000">
                <a:off x="11985438" y="3059917"/>
                <a:ext cx="274800" cy="3300"/>
              </a:xfrm>
              <a:prstGeom prst="straightConnector1">
                <a:avLst/>
              </a:prstGeom>
              <a:noFill/>
              <a:ln cap="flat" cmpd="sng" w="28575">
                <a:solidFill>
                  <a:srgbClr val="92D050"/>
                </a:solidFill>
                <a:prstDash val="solid"/>
                <a:round/>
                <a:headEnd len="sm" w="sm" type="none"/>
                <a:tailEnd len="med" w="med" type="triangle"/>
              </a:ln>
            </p:spPr>
          </p:cxnSp>
        </p:grpSp>
      </p:grpSp>
      <p:sp>
        <p:nvSpPr>
          <p:cNvPr id="562" name="Google Shape;562;p124"/>
          <p:cNvSpPr txBox="1"/>
          <p:nvPr/>
        </p:nvSpPr>
        <p:spPr>
          <a:xfrm>
            <a:off x="1553180" y="1493659"/>
            <a:ext cx="13725622" cy="453097"/>
          </a:xfrm>
          <a:prstGeom prst="rect">
            <a:avLst/>
          </a:prstGeom>
          <a:blipFill rotWithShape="1">
            <a:blip r:embed="rId8">
              <a:alphaModFix/>
            </a:blip>
            <a:stretch>
              <a:fillRect b="-27022" l="0" r="-1330" t="-405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 calcmode="lin" valueType="num">
                                      <p:cBhvr additive="base">
                                        <p:cTn dur="500"/>
                                        <p:tgtEl>
                                          <p:spTgt spid="56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6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125"/>
          <p:cNvPicPr preferRelativeResize="0"/>
          <p:nvPr/>
        </p:nvPicPr>
        <p:blipFill rotWithShape="1">
          <a:blip r:embed="rId3">
            <a:alphaModFix/>
          </a:blip>
          <a:srcRect b="0" l="0" r="0" t="0"/>
          <a:stretch/>
        </p:blipFill>
        <p:spPr>
          <a:xfrm>
            <a:off x="4336787" y="751273"/>
            <a:ext cx="7854136" cy="341591"/>
          </a:xfrm>
          <a:prstGeom prst="rect">
            <a:avLst/>
          </a:prstGeom>
          <a:noFill/>
          <a:ln>
            <a:noFill/>
          </a:ln>
        </p:spPr>
      </p:pic>
      <p:sp>
        <p:nvSpPr>
          <p:cNvPr id="569" name="Google Shape;569;p125"/>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US" sz="2200"/>
              <a:t>  </a:t>
            </a:r>
            <a:endParaRPr sz="2200"/>
          </a:p>
        </p:txBody>
      </p:sp>
      <p:sp>
        <p:nvSpPr>
          <p:cNvPr id="570" name="Google Shape;570;p125"/>
          <p:cNvSpPr/>
          <p:nvPr/>
        </p:nvSpPr>
        <p:spPr>
          <a:xfrm>
            <a:off x="3503151" y="2420229"/>
            <a:ext cx="6206113" cy="3164008"/>
          </a:xfrm>
          <a:prstGeom prst="rect">
            <a:avLst/>
          </a:prstGeom>
          <a:blipFill rotWithShape="1">
            <a:blip r:embed="rId4">
              <a:alphaModFix/>
            </a:blip>
            <a:stretch>
              <a:fillRect b="-365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71" name="Google Shape;571;p125"/>
          <p:cNvSpPr txBox="1"/>
          <p:nvPr/>
        </p:nvSpPr>
        <p:spPr>
          <a:xfrm>
            <a:off x="10624779" y="3447948"/>
            <a:ext cx="4487268" cy="1477323"/>
          </a:xfrm>
          <a:prstGeom prst="rect">
            <a:avLst/>
          </a:prstGeom>
          <a:blipFill rotWithShape="1">
            <a:blip r:embed="rId5">
              <a:alphaModFix/>
            </a:blip>
            <a:stretch>
              <a:fillRect b="0" l="-671" r="0" t="-401"/>
            </a:stretch>
          </a:blipFill>
          <a:ln cap="flat" cmpd="sng" w="38100">
            <a:solidFill>
              <a:srgbClr val="FF0000"/>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572" name="Google Shape;572;p125"/>
          <p:cNvCxnSpPr>
            <a:endCxn id="571" idx="1"/>
          </p:cNvCxnSpPr>
          <p:nvPr/>
        </p:nvCxnSpPr>
        <p:spPr>
          <a:xfrm>
            <a:off x="8833479" y="2828510"/>
            <a:ext cx="1791300" cy="1358100"/>
          </a:xfrm>
          <a:prstGeom prst="curvedConnector3">
            <a:avLst>
              <a:gd fmla="val 49997" name="adj1"/>
            </a:avLst>
          </a:prstGeom>
          <a:noFill/>
          <a:ln cap="flat" cmpd="sng" w="28575">
            <a:solidFill>
              <a:srgbClr val="C55A11"/>
            </a:solidFill>
            <a:prstDash val="solid"/>
            <a:round/>
            <a:headEnd len="sm" w="sm" type="none"/>
            <a:tailEnd len="med" w="med" type="triangle"/>
          </a:ln>
        </p:spPr>
      </p:cxnSp>
      <p:cxnSp>
        <p:nvCxnSpPr>
          <p:cNvPr id="573" name="Google Shape;573;p125"/>
          <p:cNvCxnSpPr>
            <a:endCxn id="574" idx="1"/>
          </p:cNvCxnSpPr>
          <p:nvPr/>
        </p:nvCxnSpPr>
        <p:spPr>
          <a:xfrm flipH="1" rot="-5400000">
            <a:off x="8600956" y="4871100"/>
            <a:ext cx="1785600" cy="1154400"/>
          </a:xfrm>
          <a:prstGeom prst="curvedConnector2">
            <a:avLst/>
          </a:prstGeom>
          <a:noFill/>
          <a:ln cap="flat" cmpd="sng" w="28575">
            <a:solidFill>
              <a:srgbClr val="C55A11"/>
            </a:solidFill>
            <a:prstDash val="solid"/>
            <a:round/>
            <a:headEnd len="sm" w="sm" type="none"/>
            <a:tailEnd len="med" w="med" type="triangle"/>
          </a:ln>
        </p:spPr>
      </p:cxnSp>
      <p:sp>
        <p:nvSpPr>
          <p:cNvPr id="574" name="Google Shape;574;p125"/>
          <p:cNvSpPr txBox="1"/>
          <p:nvPr/>
        </p:nvSpPr>
        <p:spPr>
          <a:xfrm>
            <a:off x="10070956" y="6110269"/>
            <a:ext cx="4818539" cy="461661"/>
          </a:xfrm>
          <a:prstGeom prst="rect">
            <a:avLst/>
          </a:prstGeom>
          <a:blipFill rotWithShape="1">
            <a:blip r:embed="rId6">
              <a:alphaModFix/>
            </a:blip>
            <a:stretch>
              <a:fillRect b="-17070" l="0" r="0" t="-1218"/>
            </a:stretch>
          </a:blipFill>
          <a:ln cap="flat" cmpd="sng" w="38100">
            <a:solidFill>
              <a:srgbClr val="FF0000"/>
            </a:solidFill>
            <a:prstDash val="dot"/>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75" name="Google Shape;575;p125"/>
          <p:cNvSpPr txBox="1"/>
          <p:nvPr/>
        </p:nvSpPr>
        <p:spPr>
          <a:xfrm>
            <a:off x="1386426" y="7734412"/>
            <a:ext cx="13725622" cy="430847"/>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ℎ is an approximation of the identity function.</a:t>
            </a:r>
            <a:endParaRPr b="0" i="0" sz="1400" u="none" cap="none" strike="noStrike">
              <a:solidFill>
                <a:srgbClr val="000000"/>
              </a:solidFill>
              <a:latin typeface="Arial"/>
              <a:ea typeface="Arial"/>
              <a:cs typeface="Arial"/>
              <a:sym typeface="Arial"/>
            </a:endParaRPr>
          </a:p>
        </p:txBody>
      </p:sp>
      <p:sp>
        <p:nvSpPr>
          <p:cNvPr id="576" name="Google Shape;576;p125"/>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Autoencoder Formulation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 calcmode="lin" valueType="num">
                                      <p:cBhvr additive="base">
                                        <p:cTn dur="500"/>
                                        <p:tgtEl>
                                          <p:spTgt spid="57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7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pic>
        <p:nvPicPr>
          <p:cNvPr id="582" name="Google Shape;582;p126"/>
          <p:cNvPicPr preferRelativeResize="0"/>
          <p:nvPr/>
        </p:nvPicPr>
        <p:blipFill rotWithShape="1">
          <a:blip r:embed="rId3">
            <a:alphaModFix/>
          </a:blip>
          <a:srcRect b="0" l="0" r="0" t="0"/>
          <a:stretch/>
        </p:blipFill>
        <p:spPr>
          <a:xfrm>
            <a:off x="4203787" y="751273"/>
            <a:ext cx="7854136" cy="341591"/>
          </a:xfrm>
          <a:prstGeom prst="rect">
            <a:avLst/>
          </a:prstGeom>
          <a:noFill/>
          <a:ln>
            <a:noFill/>
          </a:ln>
        </p:spPr>
      </p:pic>
      <p:sp>
        <p:nvSpPr>
          <p:cNvPr id="583" name="Google Shape;583;p126"/>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584" name="Google Shape;584;p126"/>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Training an Autoencoder	</a:t>
            </a:r>
            <a:endParaRPr/>
          </a:p>
        </p:txBody>
      </p:sp>
      <p:sp>
        <p:nvSpPr>
          <p:cNvPr id="585" name="Google Shape;585;p126"/>
          <p:cNvSpPr txBox="1"/>
          <p:nvPr/>
        </p:nvSpPr>
        <p:spPr>
          <a:xfrm>
            <a:off x="1163781" y="2604370"/>
            <a:ext cx="8804183" cy="1785064"/>
          </a:xfrm>
          <a:prstGeom prst="rect">
            <a:avLst/>
          </a:prstGeom>
          <a:blipFill rotWithShape="1">
            <a:blip r:embed="rId4">
              <a:alphaModFix/>
            </a:blip>
            <a:stretch>
              <a:fillRect b="-5799" l="-897" r="0" t="-204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6" name="Google Shape;586;p126"/>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sp>
        <p:nvSpPr>
          <p:cNvPr id="587" name="Google Shape;587;p126"/>
          <p:cNvSpPr txBox="1"/>
          <p:nvPr/>
        </p:nvSpPr>
        <p:spPr>
          <a:xfrm>
            <a:off x="1553180" y="1493659"/>
            <a:ext cx="13725622" cy="430847"/>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To train the model, gradient descent is used</a:t>
            </a:r>
            <a:endParaRPr b="0" i="0" sz="2200" u="none" cap="none" strike="noStrike">
              <a:solidFill>
                <a:srgbClr val="44494E"/>
              </a:solidFill>
              <a:latin typeface="Open Sans"/>
              <a:ea typeface="Open Sans"/>
              <a:cs typeface="Open Sans"/>
              <a:sym typeface="Open Sans"/>
            </a:endParaRPr>
          </a:p>
        </p:txBody>
      </p:sp>
      <p:pic>
        <p:nvPicPr>
          <p:cNvPr id="588" name="Google Shape;588;p126"/>
          <p:cNvPicPr preferRelativeResize="0"/>
          <p:nvPr/>
        </p:nvPicPr>
        <p:blipFill rotWithShape="1">
          <a:blip r:embed="rId5">
            <a:alphaModFix/>
          </a:blip>
          <a:srcRect b="0" l="0" r="0" t="0"/>
          <a:stretch/>
        </p:blipFill>
        <p:spPr>
          <a:xfrm>
            <a:off x="1286980" y="2577841"/>
            <a:ext cx="489335" cy="489335"/>
          </a:xfrm>
          <a:prstGeom prst="rect">
            <a:avLst/>
          </a:prstGeom>
          <a:noFill/>
          <a:ln>
            <a:noFill/>
          </a:ln>
        </p:spPr>
      </p:pic>
      <p:pic>
        <p:nvPicPr>
          <p:cNvPr id="589" name="Google Shape;589;p126"/>
          <p:cNvPicPr preferRelativeResize="0"/>
          <p:nvPr/>
        </p:nvPicPr>
        <p:blipFill rotWithShape="1">
          <a:blip r:embed="rId5">
            <a:alphaModFix/>
          </a:blip>
          <a:srcRect b="0" l="0" r="0" t="0"/>
          <a:stretch/>
        </p:blipFill>
        <p:spPr>
          <a:xfrm>
            <a:off x="1287431" y="1497623"/>
            <a:ext cx="489335" cy="489335"/>
          </a:xfrm>
          <a:prstGeom prst="rect">
            <a:avLst/>
          </a:prstGeom>
          <a:noFill/>
          <a:ln>
            <a:noFill/>
          </a:ln>
        </p:spPr>
      </p:pic>
      <p:sp>
        <p:nvSpPr>
          <p:cNvPr id="590" name="Google Shape;590;p126"/>
          <p:cNvSpPr txBox="1"/>
          <p:nvPr/>
        </p:nvSpPr>
        <p:spPr>
          <a:xfrm>
            <a:off x="1776314" y="4811292"/>
            <a:ext cx="14025069" cy="2123618"/>
          </a:xfrm>
          <a:prstGeom prst="rect">
            <a:avLst/>
          </a:prstGeom>
          <a:blipFill rotWithShape="1">
            <a:blip r:embed="rId6">
              <a:alphaModFix/>
            </a:blip>
            <a:stretch>
              <a:fillRect b="-6014" l="-520" r="-127" t="-171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91" name="Google Shape;591;p126"/>
          <p:cNvPicPr preferRelativeResize="0"/>
          <p:nvPr/>
        </p:nvPicPr>
        <p:blipFill rotWithShape="1">
          <a:blip r:embed="rId5">
            <a:alphaModFix/>
          </a:blip>
          <a:srcRect b="0" l="0" r="0" t="0"/>
          <a:stretch/>
        </p:blipFill>
        <p:spPr>
          <a:xfrm>
            <a:off x="1286979" y="4778041"/>
            <a:ext cx="489335" cy="489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 calcmode="lin" valueType="num">
                                      <p:cBhvr additive="base">
                                        <p:cTn dur="500"/>
                                        <p:tgtEl>
                                          <p:spTgt spid="58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85">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6">
                                            <p:txEl>
                                              <p:pRg end="0" st="0"/>
                                            </p:txEl>
                                          </p:spTgt>
                                        </p:tgtEl>
                                        <p:attrNameLst>
                                          <p:attrName>style.visibility</p:attrName>
                                        </p:attrNameLst>
                                      </p:cBhvr>
                                      <p:to>
                                        <p:strVal val="visible"/>
                                      </p:to>
                                    </p:set>
                                    <p:anim calcmode="lin" valueType="num">
                                      <p:cBhvr additive="base">
                                        <p:cTn dur="500"/>
                                        <p:tgtEl>
                                          <p:spTgt spid="58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86">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anim calcmode="lin" valueType="num">
                                      <p:cBhvr additive="base">
                                        <p:cTn dur="500"/>
                                        <p:tgtEl>
                                          <p:spTgt spid="58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8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pic>
        <p:nvPicPr>
          <p:cNvPr id="597" name="Google Shape;597;p127"/>
          <p:cNvPicPr preferRelativeResize="0"/>
          <p:nvPr/>
        </p:nvPicPr>
        <p:blipFill rotWithShape="1">
          <a:blip r:embed="rId3">
            <a:alphaModFix/>
          </a:blip>
          <a:srcRect b="0" l="0" r="0" t="0"/>
          <a:stretch/>
        </p:blipFill>
        <p:spPr>
          <a:xfrm>
            <a:off x="4560793" y="751273"/>
            <a:ext cx="7140124" cy="341591"/>
          </a:xfrm>
          <a:prstGeom prst="rect">
            <a:avLst/>
          </a:prstGeom>
          <a:noFill/>
          <a:ln>
            <a:noFill/>
          </a:ln>
        </p:spPr>
      </p:pic>
      <p:sp>
        <p:nvSpPr>
          <p:cNvPr id="598" name="Google Shape;598;p127"/>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599" name="Google Shape;599;p127"/>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Types of Autoencoder</a:t>
            </a:r>
            <a:endParaRPr/>
          </a:p>
        </p:txBody>
      </p:sp>
      <p:sp>
        <p:nvSpPr>
          <p:cNvPr id="600" name="Google Shape;600;p127"/>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sp>
        <p:nvSpPr>
          <p:cNvPr id="601" name="Google Shape;601;p127"/>
          <p:cNvSpPr/>
          <p:nvPr/>
        </p:nvSpPr>
        <p:spPr>
          <a:xfrm>
            <a:off x="3803478" y="2334269"/>
            <a:ext cx="952716" cy="963822"/>
          </a:xfrm>
          <a:prstGeom prst="rightArrow">
            <a:avLst>
              <a:gd fmla="val 52703" name="adj1"/>
              <a:gd fmla="val 50000" name="adj2"/>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sp>
        <p:nvSpPr>
          <p:cNvPr id="602" name="Google Shape;602;p127"/>
          <p:cNvSpPr/>
          <p:nvPr/>
        </p:nvSpPr>
        <p:spPr>
          <a:xfrm>
            <a:off x="4477428" y="2416800"/>
            <a:ext cx="8879842" cy="798386"/>
          </a:xfrm>
          <a:prstGeom prst="chevron">
            <a:avLst>
              <a:gd fmla="val 50000" name="adj"/>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603" name="Google Shape;603;p127"/>
          <p:cNvSpPr/>
          <p:nvPr/>
        </p:nvSpPr>
        <p:spPr>
          <a:xfrm>
            <a:off x="5200252" y="2601350"/>
            <a:ext cx="6717321"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Undercomplete AE</a:t>
            </a:r>
            <a:endParaRPr b="0" i="0" sz="1400" u="none" cap="none" strike="noStrike">
              <a:solidFill>
                <a:srgbClr val="000000"/>
              </a:solidFill>
              <a:latin typeface="Arial"/>
              <a:ea typeface="Arial"/>
              <a:cs typeface="Arial"/>
              <a:sym typeface="Arial"/>
            </a:endParaRPr>
          </a:p>
        </p:txBody>
      </p:sp>
      <p:sp>
        <p:nvSpPr>
          <p:cNvPr id="604" name="Google Shape;604;p127"/>
          <p:cNvSpPr/>
          <p:nvPr/>
        </p:nvSpPr>
        <p:spPr>
          <a:xfrm>
            <a:off x="3803478" y="3451027"/>
            <a:ext cx="952716" cy="963822"/>
          </a:xfrm>
          <a:prstGeom prst="rightArrow">
            <a:avLst>
              <a:gd fmla="val 52703" name="adj1"/>
              <a:gd fmla="val 50000" name="adj2"/>
            </a:avLst>
          </a:prstGeom>
          <a:solidFill>
            <a:srgbClr val="24AB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sp>
        <p:nvSpPr>
          <p:cNvPr id="605" name="Google Shape;605;p127"/>
          <p:cNvSpPr/>
          <p:nvPr/>
        </p:nvSpPr>
        <p:spPr>
          <a:xfrm>
            <a:off x="4477428" y="3533553"/>
            <a:ext cx="8879842" cy="798385"/>
          </a:xfrm>
          <a:prstGeom prst="chevron">
            <a:avLst>
              <a:gd fmla="val 50000" name="adj"/>
            </a:avLst>
          </a:prstGeom>
          <a:solidFill>
            <a:srgbClr val="24AB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606" name="Google Shape;606;p127"/>
          <p:cNvSpPr/>
          <p:nvPr/>
        </p:nvSpPr>
        <p:spPr>
          <a:xfrm>
            <a:off x="5200252" y="3716673"/>
            <a:ext cx="7085594"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Overcomplete AE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 calcmode="lin" valueType="num">
                                      <p:cBhvr additive="base">
                                        <p:cTn dur="500"/>
                                        <p:tgtEl>
                                          <p:spTgt spid="60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0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128"/>
          <p:cNvPicPr preferRelativeResize="0"/>
          <p:nvPr/>
        </p:nvPicPr>
        <p:blipFill rotWithShape="1">
          <a:blip r:embed="rId3">
            <a:alphaModFix/>
          </a:blip>
          <a:srcRect b="0" l="0" r="0" t="0"/>
          <a:stretch/>
        </p:blipFill>
        <p:spPr>
          <a:xfrm>
            <a:off x="5180391" y="751273"/>
            <a:ext cx="5900929" cy="341591"/>
          </a:xfrm>
          <a:prstGeom prst="rect">
            <a:avLst/>
          </a:prstGeom>
          <a:noFill/>
          <a:ln>
            <a:noFill/>
          </a:ln>
        </p:spPr>
      </p:pic>
      <p:sp>
        <p:nvSpPr>
          <p:cNvPr id="613" name="Google Shape;613;p128"/>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614" name="Google Shape;614;p128"/>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Undercomplete AE</a:t>
            </a:r>
            <a:endParaRPr/>
          </a:p>
        </p:txBody>
      </p:sp>
      <p:sp>
        <p:nvSpPr>
          <p:cNvPr id="615" name="Google Shape;615;p128"/>
          <p:cNvSpPr txBox="1"/>
          <p:nvPr/>
        </p:nvSpPr>
        <p:spPr>
          <a:xfrm>
            <a:off x="1108596" y="2366102"/>
            <a:ext cx="6435056" cy="2123618"/>
          </a:xfrm>
          <a:prstGeom prst="rect">
            <a:avLst/>
          </a:prstGeom>
          <a:noFill/>
          <a:ln>
            <a:noFill/>
          </a:ln>
        </p:spPr>
        <p:txBody>
          <a:bodyPr anchorCtr="0" anchor="t" bIns="45700" lIns="91425" spcFirstLastPara="1" rIns="91425" wrap="square" tIns="45700">
            <a:spAutoFit/>
          </a:bodyPr>
          <a:lstStyle/>
          <a:p>
            <a:pPr indent="-380990" lvl="1" marL="990575"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3F3F3F"/>
                </a:solidFill>
                <a:latin typeface="Open Sans"/>
                <a:ea typeface="Open Sans"/>
                <a:cs typeface="Open Sans"/>
                <a:sym typeface="Open Sans"/>
              </a:rPr>
              <a:t>Compresses</a:t>
            </a:r>
            <a:r>
              <a:rPr b="0" i="0" lang="en-US" sz="2200" u="none" cap="none" strike="noStrike">
                <a:solidFill>
                  <a:srgbClr val="000000"/>
                </a:solidFill>
                <a:latin typeface="Open Sans"/>
                <a:ea typeface="Open Sans"/>
                <a:cs typeface="Open Sans"/>
                <a:sym typeface="Open Sans"/>
              </a:rPr>
              <a:t> the input</a:t>
            </a:r>
            <a:endParaRPr b="0" i="0" sz="1400" u="none" cap="none" strike="noStrike">
              <a:solidFill>
                <a:srgbClr val="000000"/>
              </a:solidFill>
              <a:latin typeface="Arial"/>
              <a:ea typeface="Arial"/>
              <a:cs typeface="Arial"/>
              <a:sym typeface="Arial"/>
            </a:endParaRPr>
          </a:p>
          <a:p>
            <a:pPr indent="-380990" lvl="1" marL="990575"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Open Sans"/>
                <a:ea typeface="Open Sans"/>
                <a:cs typeface="Open Sans"/>
                <a:sym typeface="Open Sans"/>
              </a:rPr>
              <a:t>Compresses well only for the training distribution</a:t>
            </a:r>
            <a:endParaRPr b="0" i="0" sz="2200" u="none" cap="none" strike="noStrike">
              <a:solidFill>
                <a:srgbClr val="000000"/>
              </a:solidFill>
              <a:latin typeface="Open Sans"/>
              <a:ea typeface="Open Sans"/>
              <a:cs typeface="Open Sans"/>
              <a:sym typeface="Open Sans"/>
            </a:endParaRPr>
          </a:p>
          <a:p>
            <a:pPr indent="0" lvl="2"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e number of hidden neurons or regularization) we can learn information about the structure of the data.</a:t>
            </a:r>
            <a:endParaRPr b="0" i="0" sz="1400" u="none" cap="none" strike="noStrike">
              <a:solidFill>
                <a:srgbClr val="000000"/>
              </a:solidFill>
              <a:latin typeface="Arial"/>
              <a:ea typeface="Arial"/>
              <a:cs typeface="Arial"/>
              <a:sym typeface="Arial"/>
            </a:endParaRPr>
          </a:p>
        </p:txBody>
      </p:sp>
      <p:sp>
        <p:nvSpPr>
          <p:cNvPr id="616" name="Google Shape;616;p128"/>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sp>
        <p:nvSpPr>
          <p:cNvPr id="617" name="Google Shape;617;p128"/>
          <p:cNvSpPr txBox="1"/>
          <p:nvPr/>
        </p:nvSpPr>
        <p:spPr>
          <a:xfrm>
            <a:off x="1553180" y="1493659"/>
            <a:ext cx="5545889"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If hidden layer is smaller than input layer, it is undercomplete.</a:t>
            </a:r>
            <a:endParaRPr b="0" i="0" sz="1400" u="none" cap="none" strike="noStrike">
              <a:solidFill>
                <a:srgbClr val="000000"/>
              </a:solidFill>
              <a:latin typeface="Arial"/>
              <a:ea typeface="Arial"/>
              <a:cs typeface="Arial"/>
              <a:sym typeface="Arial"/>
            </a:endParaRPr>
          </a:p>
        </p:txBody>
      </p:sp>
      <p:pic>
        <p:nvPicPr>
          <p:cNvPr id="618" name="Google Shape;618;p128"/>
          <p:cNvPicPr preferRelativeResize="0"/>
          <p:nvPr/>
        </p:nvPicPr>
        <p:blipFill rotWithShape="1">
          <a:blip r:embed="rId4">
            <a:alphaModFix/>
          </a:blip>
          <a:srcRect b="0" l="0" r="0" t="0"/>
          <a:stretch/>
        </p:blipFill>
        <p:spPr>
          <a:xfrm>
            <a:off x="1220931" y="1497623"/>
            <a:ext cx="489335" cy="489335"/>
          </a:xfrm>
          <a:prstGeom prst="rect">
            <a:avLst/>
          </a:prstGeom>
          <a:noFill/>
          <a:ln>
            <a:noFill/>
          </a:ln>
        </p:spPr>
      </p:pic>
      <p:sp>
        <p:nvSpPr>
          <p:cNvPr id="619" name="Google Shape;619;p128"/>
          <p:cNvSpPr txBox="1"/>
          <p:nvPr/>
        </p:nvSpPr>
        <p:spPr>
          <a:xfrm>
            <a:off x="1776315" y="4088037"/>
            <a:ext cx="4757400" cy="38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Hidden nodes 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Open Sans"/>
                <a:ea typeface="Open Sans"/>
                <a:cs typeface="Open Sans"/>
                <a:sym typeface="Open Sans"/>
              </a:rPr>
              <a:t>Good features for the training distribution</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Open Sans"/>
                <a:ea typeface="Open Sans"/>
                <a:cs typeface="Open Sans"/>
                <a:sym typeface="Open Sans"/>
              </a:rPr>
              <a:t>Bad for other types of features on the input data</a:t>
            </a:r>
            <a:endParaRPr b="0" i="0" sz="2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0" lvl="2"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		</a:t>
            </a:r>
            <a:r>
              <a:rPr b="0" i="0" lang="en-US" sz="2200" u="none" cap="none" strike="noStrike">
                <a:solidFill>
                  <a:schemeClr val="lt1"/>
                </a:solidFill>
                <a:latin typeface="Open Sans"/>
                <a:ea typeface="Open Sans"/>
                <a:cs typeface="Open Sans"/>
                <a:sym typeface="Open Sans"/>
              </a:rPr>
              <a:t>e number of hidden neurons or regularization) we can learn information about the structure of the data.</a:t>
            </a:r>
            <a:endParaRPr b="0" i="0" sz="1400" u="none" cap="none" strike="noStrike">
              <a:solidFill>
                <a:srgbClr val="000000"/>
              </a:solidFill>
              <a:latin typeface="Arial"/>
              <a:ea typeface="Arial"/>
              <a:cs typeface="Arial"/>
              <a:sym typeface="Arial"/>
            </a:endParaRPr>
          </a:p>
        </p:txBody>
      </p:sp>
      <p:pic>
        <p:nvPicPr>
          <p:cNvPr id="620" name="Google Shape;620;p128"/>
          <p:cNvPicPr preferRelativeResize="0"/>
          <p:nvPr/>
        </p:nvPicPr>
        <p:blipFill rotWithShape="1">
          <a:blip r:embed="rId4">
            <a:alphaModFix/>
          </a:blip>
          <a:srcRect b="0" l="0" r="0" t="0"/>
          <a:stretch/>
        </p:blipFill>
        <p:spPr>
          <a:xfrm>
            <a:off x="1220931" y="4046737"/>
            <a:ext cx="489335" cy="489335"/>
          </a:xfrm>
          <a:prstGeom prst="rect">
            <a:avLst/>
          </a:prstGeom>
          <a:noFill/>
          <a:ln>
            <a:noFill/>
          </a:ln>
        </p:spPr>
      </p:pic>
      <p:grpSp>
        <p:nvGrpSpPr>
          <p:cNvPr id="621" name="Google Shape;621;p128"/>
          <p:cNvGrpSpPr/>
          <p:nvPr/>
        </p:nvGrpSpPr>
        <p:grpSpPr>
          <a:xfrm>
            <a:off x="8415990" y="2018544"/>
            <a:ext cx="6947809" cy="5405409"/>
            <a:chOff x="5451141" y="2024732"/>
            <a:chExt cx="5210856" cy="4054057"/>
          </a:xfrm>
        </p:grpSpPr>
        <p:sp>
          <p:nvSpPr>
            <p:cNvPr id="622" name="Google Shape;622;p128"/>
            <p:cNvSpPr/>
            <p:nvPr/>
          </p:nvSpPr>
          <p:spPr>
            <a:xfrm>
              <a:off x="6633538" y="2024732"/>
              <a:ext cx="4028459"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128"/>
            <p:cNvSpPr/>
            <p:nvPr/>
          </p:nvSpPr>
          <p:spPr>
            <a:xfrm>
              <a:off x="7507142"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4" name="Google Shape;624;p128"/>
            <p:cNvSpPr/>
            <p:nvPr/>
          </p:nvSpPr>
          <p:spPr>
            <a:xfrm>
              <a:off x="8099157"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5" name="Google Shape;625;p128"/>
            <p:cNvSpPr/>
            <p:nvPr/>
          </p:nvSpPr>
          <p:spPr>
            <a:xfrm>
              <a:off x="8686286"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6" name="Google Shape;626;p128"/>
            <p:cNvSpPr/>
            <p:nvPr/>
          </p:nvSpPr>
          <p:spPr>
            <a:xfrm>
              <a:off x="9278301"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p128"/>
            <p:cNvSpPr/>
            <p:nvPr/>
          </p:nvSpPr>
          <p:spPr>
            <a:xfrm>
              <a:off x="9870316"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8" name="Google Shape;628;p128"/>
            <p:cNvSpPr/>
            <p:nvPr/>
          </p:nvSpPr>
          <p:spPr>
            <a:xfrm>
              <a:off x="6920013"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9" name="Google Shape;629;p128"/>
            <p:cNvSpPr/>
            <p:nvPr/>
          </p:nvSpPr>
          <p:spPr>
            <a:xfrm>
              <a:off x="6618284" y="5358942"/>
              <a:ext cx="4043713"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0" name="Google Shape;630;p128"/>
            <p:cNvSpPr/>
            <p:nvPr/>
          </p:nvSpPr>
          <p:spPr>
            <a:xfrm>
              <a:off x="7520588"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1" name="Google Shape;631;p128"/>
            <p:cNvSpPr/>
            <p:nvPr/>
          </p:nvSpPr>
          <p:spPr>
            <a:xfrm>
              <a:off x="8112603"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2" name="Google Shape;632;p128"/>
            <p:cNvSpPr/>
            <p:nvPr/>
          </p:nvSpPr>
          <p:spPr>
            <a:xfrm>
              <a:off x="8699732"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128"/>
            <p:cNvSpPr/>
            <p:nvPr/>
          </p:nvSpPr>
          <p:spPr>
            <a:xfrm>
              <a:off x="9291747"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4" name="Google Shape;634;p128"/>
            <p:cNvSpPr/>
            <p:nvPr/>
          </p:nvSpPr>
          <p:spPr>
            <a:xfrm>
              <a:off x="9883762"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5" name="Google Shape;635;p128"/>
            <p:cNvSpPr/>
            <p:nvPr/>
          </p:nvSpPr>
          <p:spPr>
            <a:xfrm>
              <a:off x="6933459"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6" name="Google Shape;636;p128"/>
            <p:cNvSpPr/>
            <p:nvPr/>
          </p:nvSpPr>
          <p:spPr>
            <a:xfrm>
              <a:off x="7507141" y="3631876"/>
              <a:ext cx="2210775"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128"/>
            <p:cNvSpPr/>
            <p:nvPr/>
          </p:nvSpPr>
          <p:spPr>
            <a:xfrm>
              <a:off x="8403680" y="37557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8" name="Google Shape;638;p128"/>
            <p:cNvSpPr/>
            <p:nvPr/>
          </p:nvSpPr>
          <p:spPr>
            <a:xfrm>
              <a:off x="9026271" y="375723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9" name="Google Shape;639;p128"/>
            <p:cNvSpPr/>
            <p:nvPr/>
          </p:nvSpPr>
          <p:spPr>
            <a:xfrm>
              <a:off x="7781089" y="375723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0" name="Google Shape;640;p128"/>
            <p:cNvSpPr/>
            <p:nvPr/>
          </p:nvSpPr>
          <p:spPr>
            <a:xfrm rot="-5400000">
              <a:off x="8159201" y="4810932"/>
              <a:ext cx="928574" cy="11192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1" name="Google Shape;641;p128"/>
            <p:cNvSpPr/>
            <p:nvPr/>
          </p:nvSpPr>
          <p:spPr>
            <a:xfrm rot="-5400000">
              <a:off x="8180461" y="3142761"/>
              <a:ext cx="852759" cy="11192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2" name="Google Shape;642;p128"/>
            <p:cNvSpPr txBox="1"/>
            <p:nvPr/>
          </p:nvSpPr>
          <p:spPr>
            <a:xfrm>
              <a:off x="5868742" y="5471671"/>
              <a:ext cx="604753" cy="49244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3" name="Google Shape;643;p128"/>
            <p:cNvSpPr txBox="1"/>
            <p:nvPr/>
          </p:nvSpPr>
          <p:spPr>
            <a:xfrm>
              <a:off x="6024958" y="2060706"/>
              <a:ext cx="323422" cy="49244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4" name="Google Shape;644;p128"/>
            <p:cNvSpPr txBox="1"/>
            <p:nvPr/>
          </p:nvSpPr>
          <p:spPr>
            <a:xfrm>
              <a:off x="8714972" y="4610724"/>
              <a:ext cx="459165" cy="55399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5" name="Google Shape;645;p128"/>
            <p:cNvSpPr txBox="1"/>
            <p:nvPr/>
          </p:nvSpPr>
          <p:spPr>
            <a:xfrm>
              <a:off x="8714972" y="2911849"/>
              <a:ext cx="564257" cy="55399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6" name="Google Shape;646;p128"/>
            <p:cNvSpPr txBox="1"/>
            <p:nvPr/>
          </p:nvSpPr>
          <p:spPr>
            <a:xfrm>
              <a:off x="5451141" y="3729378"/>
              <a:ext cx="902106" cy="492443"/>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cxnSp>
        <p:nvCxnSpPr>
          <p:cNvPr id="647" name="Google Shape;647;p128"/>
          <p:cNvCxnSpPr/>
          <p:nvPr/>
        </p:nvCxnSpPr>
        <p:spPr>
          <a:xfrm>
            <a:off x="7946967" y="1372967"/>
            <a:ext cx="33251" cy="6916160"/>
          </a:xfrm>
          <a:prstGeom prst="straightConnector1">
            <a:avLst/>
          </a:prstGeom>
          <a:noFill/>
          <a:ln cap="flat" cmpd="sng" w="28575">
            <a:solidFill>
              <a:srgbClr val="3E6EC2"/>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 calcmode="lin" valueType="num">
                                      <p:cBhvr additive="base">
                                        <p:cTn dur="500"/>
                                        <p:tgtEl>
                                          <p:spTgt spid="61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15">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anim calcmode="lin" valueType="num">
                                      <p:cBhvr additive="base">
                                        <p:cTn dur="500"/>
                                        <p:tgtEl>
                                          <p:spTgt spid="615">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615">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anim calcmode="lin" valueType="num">
                                      <p:cBhvr additive="base">
                                        <p:cTn dur="500"/>
                                        <p:tgtEl>
                                          <p:spTgt spid="615">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615">
                                            <p:txEl>
                                              <p:pRg end="2" st="2"/>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 calcmode="lin" valueType="num">
                                      <p:cBhvr additive="base">
                                        <p:cTn dur="500"/>
                                        <p:tgtEl>
                                          <p:spTgt spid="61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16">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17">
                                            <p:txEl>
                                              <p:pRg end="0" st="0"/>
                                            </p:txEl>
                                          </p:spTgt>
                                        </p:tgtEl>
                                        <p:attrNameLst>
                                          <p:attrName>style.visibility</p:attrName>
                                        </p:attrNameLst>
                                      </p:cBhvr>
                                      <p:to>
                                        <p:strVal val="visible"/>
                                      </p:to>
                                    </p:set>
                                    <p:anim calcmode="lin" valueType="num">
                                      <p:cBhvr additive="base">
                                        <p:cTn dur="500"/>
                                        <p:tgtEl>
                                          <p:spTgt spid="61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1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id="653" name="Google Shape;653;p129"/>
          <p:cNvPicPr preferRelativeResize="0"/>
          <p:nvPr/>
        </p:nvPicPr>
        <p:blipFill rotWithShape="1">
          <a:blip r:embed="rId3">
            <a:alphaModFix/>
          </a:blip>
          <a:srcRect b="0" l="0" r="0" t="0"/>
          <a:stretch/>
        </p:blipFill>
        <p:spPr>
          <a:xfrm>
            <a:off x="5448615" y="751273"/>
            <a:ext cx="5364481" cy="341591"/>
          </a:xfrm>
          <a:prstGeom prst="rect">
            <a:avLst/>
          </a:prstGeom>
          <a:noFill/>
          <a:ln>
            <a:noFill/>
          </a:ln>
        </p:spPr>
      </p:pic>
      <p:sp>
        <p:nvSpPr>
          <p:cNvPr id="654" name="Google Shape;654;p129"/>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655" name="Google Shape;655;p129"/>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Overcomplete AE</a:t>
            </a:r>
            <a:endParaRPr/>
          </a:p>
        </p:txBody>
      </p:sp>
      <p:sp>
        <p:nvSpPr>
          <p:cNvPr id="656" name="Google Shape;656;p129"/>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pic>
        <p:nvPicPr>
          <p:cNvPr id="657" name="Google Shape;657;p129"/>
          <p:cNvPicPr preferRelativeResize="0"/>
          <p:nvPr/>
        </p:nvPicPr>
        <p:blipFill rotWithShape="1">
          <a:blip r:embed="rId4">
            <a:alphaModFix/>
          </a:blip>
          <a:srcRect b="0" l="0" r="0" t="0"/>
          <a:stretch/>
        </p:blipFill>
        <p:spPr>
          <a:xfrm>
            <a:off x="1287431" y="1497623"/>
            <a:ext cx="489335" cy="489335"/>
          </a:xfrm>
          <a:prstGeom prst="rect">
            <a:avLst/>
          </a:prstGeom>
          <a:noFill/>
          <a:ln>
            <a:noFill/>
          </a:ln>
        </p:spPr>
      </p:pic>
      <p:sp>
        <p:nvSpPr>
          <p:cNvPr id="658" name="Google Shape;658;p129"/>
          <p:cNvSpPr txBox="1"/>
          <p:nvPr/>
        </p:nvSpPr>
        <p:spPr>
          <a:xfrm>
            <a:off x="1776315" y="4179542"/>
            <a:ext cx="4757490" cy="1107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Adding dimensions is good for training a linear classifier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the structure of the data.</a:t>
            </a:r>
            <a:endParaRPr b="0" i="0" sz="2200" u="none" cap="none" strike="noStrike">
              <a:solidFill>
                <a:schemeClr val="lt1"/>
              </a:solidFill>
              <a:latin typeface="Open Sans"/>
              <a:ea typeface="Open Sans"/>
              <a:cs typeface="Open Sans"/>
              <a:sym typeface="Open Sans"/>
            </a:endParaRPr>
          </a:p>
        </p:txBody>
      </p:sp>
      <p:pic>
        <p:nvPicPr>
          <p:cNvPr id="659" name="Google Shape;659;p129"/>
          <p:cNvPicPr preferRelativeResize="0"/>
          <p:nvPr/>
        </p:nvPicPr>
        <p:blipFill rotWithShape="1">
          <a:blip r:embed="rId4">
            <a:alphaModFix/>
          </a:blip>
          <a:srcRect b="0" l="0" r="0" t="0"/>
          <a:stretch/>
        </p:blipFill>
        <p:spPr>
          <a:xfrm>
            <a:off x="1177867" y="4139006"/>
            <a:ext cx="489335" cy="489335"/>
          </a:xfrm>
          <a:prstGeom prst="rect">
            <a:avLst/>
          </a:prstGeom>
          <a:noFill/>
          <a:ln>
            <a:noFill/>
          </a:ln>
        </p:spPr>
      </p:pic>
      <p:cxnSp>
        <p:nvCxnSpPr>
          <p:cNvPr id="660" name="Google Shape;660;p129"/>
          <p:cNvCxnSpPr/>
          <p:nvPr/>
        </p:nvCxnSpPr>
        <p:spPr>
          <a:xfrm>
            <a:off x="7946967" y="1372967"/>
            <a:ext cx="33251" cy="6916160"/>
          </a:xfrm>
          <a:prstGeom prst="straightConnector1">
            <a:avLst/>
          </a:prstGeom>
          <a:noFill/>
          <a:ln cap="flat" cmpd="sng" w="28575">
            <a:solidFill>
              <a:srgbClr val="3E6EC2"/>
            </a:solidFill>
            <a:prstDash val="dash"/>
            <a:round/>
            <a:headEnd len="sm" w="sm" type="none"/>
            <a:tailEnd len="sm" w="sm" type="none"/>
          </a:ln>
        </p:spPr>
      </p:cxnSp>
      <p:grpSp>
        <p:nvGrpSpPr>
          <p:cNvPr id="661" name="Google Shape;661;p129"/>
          <p:cNvGrpSpPr/>
          <p:nvPr/>
        </p:nvGrpSpPr>
        <p:grpSpPr>
          <a:xfrm>
            <a:off x="8646446" y="2290102"/>
            <a:ext cx="7127571" cy="5405409"/>
            <a:chOff x="5693776" y="1717576"/>
            <a:chExt cx="6136737" cy="4054057"/>
          </a:xfrm>
        </p:grpSpPr>
        <p:sp>
          <p:nvSpPr>
            <p:cNvPr id="662" name="Google Shape;662;p129"/>
            <p:cNvSpPr txBox="1"/>
            <p:nvPr/>
          </p:nvSpPr>
          <p:spPr>
            <a:xfrm>
              <a:off x="5693776" y="3378452"/>
              <a:ext cx="902106" cy="49244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663" name="Google Shape;663;p129"/>
            <p:cNvGrpSpPr/>
            <p:nvPr/>
          </p:nvGrpSpPr>
          <p:grpSpPr>
            <a:xfrm>
              <a:off x="6328619" y="1717576"/>
              <a:ext cx="5501894" cy="4054057"/>
              <a:chOff x="5868742" y="2024732"/>
              <a:chExt cx="5501894" cy="4054057"/>
            </a:xfrm>
          </p:grpSpPr>
          <p:sp>
            <p:nvSpPr>
              <p:cNvPr id="664" name="Google Shape;664;p129"/>
              <p:cNvSpPr/>
              <p:nvPr/>
            </p:nvSpPr>
            <p:spPr>
              <a:xfrm>
                <a:off x="6633538" y="2024732"/>
                <a:ext cx="4043713"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5" name="Google Shape;665;p129"/>
              <p:cNvSpPr/>
              <p:nvPr/>
            </p:nvSpPr>
            <p:spPr>
              <a:xfrm>
                <a:off x="7507142"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6" name="Google Shape;666;p129"/>
              <p:cNvSpPr/>
              <p:nvPr/>
            </p:nvSpPr>
            <p:spPr>
              <a:xfrm>
                <a:off x="8099157"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7" name="Google Shape;667;p129"/>
              <p:cNvSpPr/>
              <p:nvPr/>
            </p:nvSpPr>
            <p:spPr>
              <a:xfrm>
                <a:off x="8686286"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8" name="Google Shape;668;p129"/>
              <p:cNvSpPr/>
              <p:nvPr/>
            </p:nvSpPr>
            <p:spPr>
              <a:xfrm>
                <a:off x="9278301"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9" name="Google Shape;669;p129"/>
              <p:cNvSpPr/>
              <p:nvPr/>
            </p:nvSpPr>
            <p:spPr>
              <a:xfrm>
                <a:off x="9870316" y="219029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129"/>
              <p:cNvSpPr/>
              <p:nvPr/>
            </p:nvSpPr>
            <p:spPr>
              <a:xfrm>
                <a:off x="6920013" y="219028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1" name="Google Shape;671;p129"/>
              <p:cNvSpPr/>
              <p:nvPr/>
            </p:nvSpPr>
            <p:spPr>
              <a:xfrm>
                <a:off x="6618284" y="5358942"/>
                <a:ext cx="4043713"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2" name="Google Shape;672;p129"/>
              <p:cNvSpPr/>
              <p:nvPr/>
            </p:nvSpPr>
            <p:spPr>
              <a:xfrm>
                <a:off x="7520588"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3" name="Google Shape;673;p129"/>
              <p:cNvSpPr/>
              <p:nvPr/>
            </p:nvSpPr>
            <p:spPr>
              <a:xfrm>
                <a:off x="8112603"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4" name="Google Shape;674;p129"/>
              <p:cNvSpPr/>
              <p:nvPr/>
            </p:nvSpPr>
            <p:spPr>
              <a:xfrm>
                <a:off x="8699732"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p129"/>
              <p:cNvSpPr/>
              <p:nvPr/>
            </p:nvSpPr>
            <p:spPr>
              <a:xfrm>
                <a:off x="9291747"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Google Shape;676;p129"/>
              <p:cNvSpPr/>
              <p:nvPr/>
            </p:nvSpPr>
            <p:spPr>
              <a:xfrm>
                <a:off x="9883762" y="5524500"/>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129"/>
              <p:cNvSpPr/>
              <p:nvPr/>
            </p:nvSpPr>
            <p:spPr>
              <a:xfrm>
                <a:off x="6933459" y="5524499"/>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8" name="Google Shape;678;p129"/>
              <p:cNvSpPr/>
              <p:nvPr/>
            </p:nvSpPr>
            <p:spPr>
              <a:xfrm>
                <a:off x="6157546" y="3631876"/>
                <a:ext cx="5213090" cy="719847"/>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9" name="Google Shape;679;p129"/>
              <p:cNvSpPr/>
              <p:nvPr/>
            </p:nvSpPr>
            <p:spPr>
              <a:xfrm>
                <a:off x="8200526" y="3797433"/>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0" name="Google Shape;680;p129"/>
              <p:cNvSpPr/>
              <p:nvPr/>
            </p:nvSpPr>
            <p:spPr>
              <a:xfrm>
                <a:off x="8792541" y="3797433"/>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1" name="Google Shape;681;p129"/>
              <p:cNvSpPr/>
              <p:nvPr/>
            </p:nvSpPr>
            <p:spPr>
              <a:xfrm>
                <a:off x="9379670" y="3797434"/>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2" name="Google Shape;682;p129"/>
              <p:cNvSpPr/>
              <p:nvPr/>
            </p:nvSpPr>
            <p:spPr>
              <a:xfrm>
                <a:off x="9971685" y="3797434"/>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3" name="Google Shape;683;p129"/>
              <p:cNvSpPr/>
              <p:nvPr/>
            </p:nvSpPr>
            <p:spPr>
              <a:xfrm>
                <a:off x="10563700" y="3797434"/>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4" name="Google Shape;684;p129"/>
              <p:cNvSpPr/>
              <p:nvPr/>
            </p:nvSpPr>
            <p:spPr>
              <a:xfrm>
                <a:off x="7613397" y="3797433"/>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5" name="Google Shape;685;p129"/>
              <p:cNvSpPr/>
              <p:nvPr/>
            </p:nvSpPr>
            <p:spPr>
              <a:xfrm>
                <a:off x="6429367" y="3797433"/>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6" name="Google Shape;686;p129"/>
              <p:cNvSpPr/>
              <p:nvPr/>
            </p:nvSpPr>
            <p:spPr>
              <a:xfrm>
                <a:off x="7021382" y="3784618"/>
                <a:ext cx="439615" cy="439615"/>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7" name="Google Shape;687;p129"/>
              <p:cNvSpPr/>
              <p:nvPr/>
            </p:nvSpPr>
            <p:spPr>
              <a:xfrm rot="-5400000">
                <a:off x="8159201" y="4810932"/>
                <a:ext cx="928574" cy="11192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8" name="Google Shape;688;p129"/>
              <p:cNvSpPr/>
              <p:nvPr/>
            </p:nvSpPr>
            <p:spPr>
              <a:xfrm rot="-5400000">
                <a:off x="8180461" y="3142761"/>
                <a:ext cx="852759" cy="11192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9" name="Google Shape;689;p129"/>
              <p:cNvSpPr txBox="1"/>
              <p:nvPr/>
            </p:nvSpPr>
            <p:spPr>
              <a:xfrm>
                <a:off x="5868742" y="5471671"/>
                <a:ext cx="604753" cy="49244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90" name="Google Shape;690;p129"/>
              <p:cNvSpPr txBox="1"/>
              <p:nvPr/>
            </p:nvSpPr>
            <p:spPr>
              <a:xfrm>
                <a:off x="6024958" y="2060706"/>
                <a:ext cx="323422" cy="492443"/>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91" name="Google Shape;691;p129"/>
              <p:cNvSpPr txBox="1"/>
              <p:nvPr/>
            </p:nvSpPr>
            <p:spPr>
              <a:xfrm>
                <a:off x="8714972" y="4610724"/>
                <a:ext cx="459165" cy="553998"/>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92" name="Google Shape;692;p129"/>
              <p:cNvSpPr txBox="1"/>
              <p:nvPr/>
            </p:nvSpPr>
            <p:spPr>
              <a:xfrm>
                <a:off x="8714972" y="2911849"/>
                <a:ext cx="564257" cy="553998"/>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grpSp>
      <p:sp>
        <p:nvSpPr>
          <p:cNvPr id="693" name="Google Shape;693;p129"/>
          <p:cNvSpPr txBox="1"/>
          <p:nvPr/>
        </p:nvSpPr>
        <p:spPr>
          <a:xfrm>
            <a:off x="1681271" y="1482954"/>
            <a:ext cx="5395742" cy="2154432"/>
          </a:xfrm>
          <a:prstGeom prst="rect">
            <a:avLst/>
          </a:prstGeom>
          <a:noFill/>
          <a:ln>
            <a:noFill/>
          </a:ln>
        </p:spPr>
        <p:txBody>
          <a:bodyPr anchorCtr="0" anchor="t" bIns="60950" lIns="121900" spcFirstLastPara="1" rIns="121900" wrap="square" tIns="6095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Hidden layer is overcomplete, if greater than the input layer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Open Sans"/>
                <a:ea typeface="Open Sans"/>
                <a:cs typeface="Open Sans"/>
                <a:sym typeface="Open Sans"/>
              </a:rPr>
              <a:t>No compression in hidden layer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Noto Sans Symbols"/>
              <a:buChar char="❑"/>
            </a:pPr>
            <a:r>
              <a:rPr b="0" i="0" lang="en-US" sz="2200" u="none" cap="none" strike="noStrike">
                <a:solidFill>
                  <a:srgbClr val="000000"/>
                </a:solidFill>
                <a:latin typeface="Open Sans"/>
                <a:ea typeface="Open Sans"/>
                <a:cs typeface="Open Sans"/>
                <a:sym typeface="Open Sans"/>
              </a:rPr>
              <a:t>Each hidden unit could copy a different input component</a:t>
            </a:r>
            <a:endParaRPr b="0" i="0" sz="2200" u="none" cap="none" strike="noStrike">
              <a:solidFill>
                <a:srgbClr val="000000"/>
              </a:solidFill>
              <a:latin typeface="Open Sans"/>
              <a:ea typeface="Open Sans"/>
              <a:cs typeface="Open Sans"/>
              <a:sym typeface="Open Sans"/>
            </a:endParaRPr>
          </a:p>
        </p:txBody>
      </p:sp>
      <p:sp>
        <p:nvSpPr>
          <p:cNvPr id="694" name="Google Shape;694;p129"/>
          <p:cNvSpPr txBox="1"/>
          <p:nvPr/>
        </p:nvSpPr>
        <p:spPr>
          <a:xfrm>
            <a:off x="1825042" y="5657677"/>
            <a:ext cx="4757490" cy="1107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A higher dimension code helps model a more complex distribution</a:t>
            </a:r>
            <a:endParaRPr b="0" i="0" sz="2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the structure of the data.</a:t>
            </a:r>
            <a:endParaRPr b="0" i="0" sz="2200" u="none" cap="none" strike="noStrike">
              <a:solidFill>
                <a:schemeClr val="lt1"/>
              </a:solidFill>
              <a:latin typeface="Open Sans"/>
              <a:ea typeface="Open Sans"/>
              <a:cs typeface="Open Sans"/>
              <a:sym typeface="Open Sans"/>
            </a:endParaRPr>
          </a:p>
        </p:txBody>
      </p:sp>
      <p:pic>
        <p:nvPicPr>
          <p:cNvPr id="695" name="Google Shape;695;p129"/>
          <p:cNvPicPr preferRelativeResize="0"/>
          <p:nvPr/>
        </p:nvPicPr>
        <p:blipFill rotWithShape="1">
          <a:blip r:embed="rId6">
            <a:alphaModFix/>
          </a:blip>
          <a:srcRect b="0" l="0" r="0" t="0"/>
          <a:stretch/>
        </p:blipFill>
        <p:spPr>
          <a:xfrm>
            <a:off x="1270576" y="5618088"/>
            <a:ext cx="489335" cy="489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anim calcmode="lin" valueType="num">
                                      <p:cBhvr additive="base">
                                        <p:cTn dur="500"/>
                                        <p:tgtEl>
                                          <p:spTgt spid="65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656">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30"/>
          <p:cNvSpPr txBox="1"/>
          <p:nvPr>
            <p:ph type="title"/>
          </p:nvPr>
        </p:nvSpPr>
        <p:spPr>
          <a:xfrm>
            <a:off x="-615125"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		What Is Anomaly Detection?</a:t>
            </a:r>
            <a:endParaRPr/>
          </a:p>
        </p:txBody>
      </p:sp>
      <p:pic>
        <p:nvPicPr>
          <p:cNvPr id="702" name="Google Shape;702;p130"/>
          <p:cNvPicPr preferRelativeResize="0"/>
          <p:nvPr/>
        </p:nvPicPr>
        <p:blipFill rotWithShape="1">
          <a:blip r:embed="rId3">
            <a:alphaModFix/>
          </a:blip>
          <a:srcRect b="0" l="0" r="0" t="0"/>
          <a:stretch/>
        </p:blipFill>
        <p:spPr>
          <a:xfrm>
            <a:off x="3545353" y="751273"/>
            <a:ext cx="9503505" cy="341591"/>
          </a:xfrm>
          <a:prstGeom prst="rect">
            <a:avLst/>
          </a:prstGeom>
          <a:noFill/>
          <a:ln>
            <a:noFill/>
          </a:ln>
        </p:spPr>
      </p:pic>
      <p:sp>
        <p:nvSpPr>
          <p:cNvPr id="703" name="Google Shape;703;p130"/>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704" name="Google Shape;704;p130"/>
          <p:cNvSpPr/>
          <p:nvPr/>
        </p:nvSpPr>
        <p:spPr>
          <a:xfrm>
            <a:off x="1919267" y="3691372"/>
            <a:ext cx="13034795" cy="166195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US" sz="2200" u="none" cap="none" strike="noStrike">
                <a:solidFill>
                  <a:srgbClr val="595959"/>
                </a:solidFill>
                <a:latin typeface="Open Sans"/>
                <a:ea typeface="Open Sans"/>
                <a:cs typeface="Open Sans"/>
                <a:sym typeface="Open Sans"/>
              </a:rPr>
              <a:t>Anomaly detection is the identification of rare items, events, or observations which raise suspicions by differing significantly from the majority of the data.</a:t>
            </a:r>
            <a:endParaRPr b="0" i="0" sz="2200" u="none" cap="none" strike="noStrike">
              <a:solidFill>
                <a:srgbClr val="595959"/>
              </a:solidFill>
              <a:latin typeface="Open Sans"/>
              <a:ea typeface="Open Sans"/>
              <a:cs typeface="Open Sans"/>
              <a:sym typeface="Open Sans"/>
            </a:endParaRPr>
          </a:p>
          <a:p>
            <a:pPr indent="0" lvl="0" marL="0" marR="0" rtl="0" algn="ct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b="0" i="0" sz="1400" u="none" cap="none" strike="noStrike">
              <a:solidFill>
                <a:srgbClr val="595959"/>
              </a:solidFill>
              <a:latin typeface="Open Sans"/>
              <a:ea typeface="Open Sans"/>
              <a:cs typeface="Open Sans"/>
              <a:sym typeface="Open Sans"/>
            </a:endParaRPr>
          </a:p>
        </p:txBody>
      </p:sp>
      <p:sp>
        <p:nvSpPr>
          <p:cNvPr id="705" name="Google Shape;705;p130"/>
          <p:cNvSpPr/>
          <p:nvPr/>
        </p:nvSpPr>
        <p:spPr>
          <a:xfrm>
            <a:off x="1783969" y="3602869"/>
            <a:ext cx="13480957" cy="1368142"/>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706" name="Google Shape;706;p130"/>
          <p:cNvPicPr preferRelativeResize="0"/>
          <p:nvPr/>
        </p:nvPicPr>
        <p:blipFill rotWithShape="1">
          <a:blip r:embed="rId4">
            <a:alphaModFix/>
          </a:blip>
          <a:srcRect b="53754" l="14811" r="54525" t="22222"/>
          <a:stretch/>
        </p:blipFill>
        <p:spPr>
          <a:xfrm>
            <a:off x="1040033" y="3283185"/>
            <a:ext cx="1021335" cy="800967"/>
          </a:xfrm>
          <a:prstGeom prst="rect">
            <a:avLst/>
          </a:prstGeom>
          <a:noFill/>
          <a:ln>
            <a:noFill/>
          </a:ln>
        </p:spPr>
      </p:pic>
      <p:pic>
        <p:nvPicPr>
          <p:cNvPr descr="Image result for quote icon" id="707" name="Google Shape;707;p130"/>
          <p:cNvPicPr preferRelativeResize="0"/>
          <p:nvPr/>
        </p:nvPicPr>
        <p:blipFill rotWithShape="1">
          <a:blip r:embed="rId5">
            <a:alphaModFix/>
          </a:blip>
          <a:srcRect b="21135" l="53830" r="15309" t="53276"/>
          <a:stretch/>
        </p:blipFill>
        <p:spPr>
          <a:xfrm>
            <a:off x="14688809" y="4356491"/>
            <a:ext cx="1152231" cy="8984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31"/>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Arial"/>
              <a:buNone/>
            </a:pPr>
            <a:r>
              <a:rPr lang="en-US"/>
              <a:t>Build an Autoencoder Model</a:t>
            </a:r>
            <a:endParaRPr/>
          </a:p>
        </p:txBody>
      </p:sp>
      <p:sp>
        <p:nvSpPr>
          <p:cNvPr id="713" name="Google Shape;713;p131"/>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SzPts val="2200"/>
              <a:buNone/>
            </a:pPr>
            <a:r>
              <a:rPr b="1" lang="en-US"/>
              <a:t>Problem Statement: </a:t>
            </a:r>
            <a:r>
              <a:rPr lang="en-US"/>
              <a:t>Build an autoencoder model to regenerate the objects of the given MNIST dataset.</a:t>
            </a:r>
            <a:endParaRPr/>
          </a:p>
          <a:p>
            <a:pPr indent="0" lvl="0" marL="0" rtl="0" algn="l">
              <a:lnSpc>
                <a:spcPct val="90000"/>
              </a:lnSpc>
              <a:spcBef>
                <a:spcPts val="1333"/>
              </a:spcBef>
              <a:spcAft>
                <a:spcPts val="0"/>
              </a:spcAft>
              <a:buSzPts val="2200"/>
              <a:buNone/>
            </a:pPr>
            <a:r>
              <a:t/>
            </a:r>
            <a:endParaRPr/>
          </a:p>
          <a:p>
            <a:pPr indent="0" lvl="0" marL="0" rtl="0" algn="l">
              <a:lnSpc>
                <a:spcPct val="90000"/>
              </a:lnSpc>
              <a:spcBef>
                <a:spcPts val="1333"/>
              </a:spcBef>
              <a:spcAft>
                <a:spcPts val="0"/>
              </a:spcAft>
              <a:buSzPts val="2200"/>
              <a:buNone/>
            </a:pPr>
            <a:r>
              <a:rPr b="1" lang="en-US"/>
              <a:t>Objective:</a:t>
            </a:r>
            <a:r>
              <a:rPr lang="en-US"/>
              <a:t> Regenerate the objects of MNIST dataset using autoencoder model.</a:t>
            </a:r>
            <a:endParaRPr/>
          </a:p>
          <a:p>
            <a:pPr indent="0" lvl="0" marL="0" rtl="0" algn="l">
              <a:lnSpc>
                <a:spcPct val="90000"/>
              </a:lnSpc>
              <a:spcBef>
                <a:spcPts val="1333"/>
              </a:spcBef>
              <a:spcAft>
                <a:spcPts val="0"/>
              </a:spcAft>
              <a:buSzPts val="2200"/>
              <a:buNone/>
            </a:pPr>
            <a:r>
              <a:t/>
            </a:r>
            <a:endParaRPr/>
          </a:p>
          <a:p>
            <a:pPr indent="0" lvl="0" marL="0" rtl="0" algn="l">
              <a:lnSpc>
                <a:spcPct val="90000"/>
              </a:lnSpc>
              <a:spcBef>
                <a:spcPts val="1333"/>
              </a:spcBef>
              <a:spcAft>
                <a:spcPts val="0"/>
              </a:spcAft>
              <a:buSzPts val="2200"/>
              <a:buNone/>
            </a:pPr>
            <a:r>
              <a:rPr b="1" lang="en-US"/>
              <a:t>Access: </a:t>
            </a:r>
            <a:r>
              <a:rPr lang="en-US"/>
              <a:t>Click the Practice Labs tab on the left panel. Now, click on the START LAB button and wait while the lab prepares itself. Then, click on the LAUNCH LAB button. A full-fledged jupyter lab opens, which you can use for your hands-on practice and projects.</a:t>
            </a:r>
            <a:endParaRPr/>
          </a:p>
          <a:p>
            <a:pPr indent="0" lvl="0" marL="0" rtl="0" algn="l">
              <a:lnSpc>
                <a:spcPct val="90000"/>
              </a:lnSpc>
              <a:spcBef>
                <a:spcPts val="1333"/>
              </a:spcBef>
              <a:spcAft>
                <a:spcPts val="0"/>
              </a:spcAft>
              <a:buSzPts val="2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4"/>
          <p:cNvSpPr txBox="1"/>
          <p:nvPr>
            <p:ph idx="1" type="body"/>
          </p:nvPr>
        </p:nvSpPr>
        <p:spPr>
          <a:xfrm>
            <a:off x="1896334" y="2916508"/>
            <a:ext cx="8229600" cy="54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500"/>
              <a:buNone/>
            </a:pPr>
            <a:r>
              <a:rPr lang="en-US"/>
              <a:t>Explore autoencoders and their functionalities</a:t>
            </a:r>
            <a:endParaRPr/>
          </a:p>
          <a:p>
            <a:pPr indent="0" lvl="0" marL="0" rtl="0" algn="l">
              <a:lnSpc>
                <a:spcPct val="90000"/>
              </a:lnSpc>
              <a:spcBef>
                <a:spcPts val="0"/>
              </a:spcBef>
              <a:spcAft>
                <a:spcPts val="0"/>
              </a:spcAft>
              <a:buClr>
                <a:srgbClr val="3F3F3F"/>
              </a:buClr>
              <a:buSzPts val="500"/>
              <a:buNone/>
            </a:pPr>
            <a:r>
              <a:t/>
            </a:r>
            <a:endParaRPr/>
          </a:p>
        </p:txBody>
      </p:sp>
      <p:sp>
        <p:nvSpPr>
          <p:cNvPr id="719" name="Google Shape;719;p4"/>
          <p:cNvSpPr txBox="1"/>
          <p:nvPr>
            <p:ph idx="2" type="body"/>
          </p:nvPr>
        </p:nvSpPr>
        <p:spPr>
          <a:xfrm>
            <a:off x="1880571" y="3696944"/>
            <a:ext cx="8229600" cy="54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500"/>
              <a:buNone/>
            </a:pPr>
            <a:r>
              <a:rPr lang="en-US"/>
              <a:t>Create autoencoder model to detect anomalies</a:t>
            </a:r>
            <a:endParaRPr/>
          </a:p>
          <a:p>
            <a:pPr indent="0" lvl="0" marL="0" rtl="0" algn="l">
              <a:lnSpc>
                <a:spcPct val="90000"/>
              </a:lnSpc>
              <a:spcBef>
                <a:spcPts val="0"/>
              </a:spcBef>
              <a:spcAft>
                <a:spcPts val="0"/>
              </a:spcAft>
              <a:buClr>
                <a:srgbClr val="3F3F3F"/>
              </a:buClr>
              <a:buSzPts val="500"/>
              <a:buNone/>
            </a:pPr>
            <a:r>
              <a:t/>
            </a:r>
            <a:endParaRPr/>
          </a:p>
        </p:txBody>
      </p:sp>
      <p:sp>
        <p:nvSpPr>
          <p:cNvPr id="720" name="Google Shape;720;p4"/>
          <p:cNvSpPr txBox="1"/>
          <p:nvPr/>
        </p:nvSpPr>
        <p:spPr>
          <a:xfrm>
            <a:off x="1880571" y="1770389"/>
            <a:ext cx="1130870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500"/>
              <a:buFont typeface="Arial"/>
              <a:buNone/>
            </a:pPr>
            <a:r>
              <a:rPr b="0" i="0" lang="en-US" sz="2200" u="none" cap="none" strike="noStrike">
                <a:solidFill>
                  <a:srgbClr val="595959"/>
                </a:solidFill>
                <a:latin typeface="Open Sans"/>
                <a:ea typeface="Open Sans"/>
                <a:cs typeface="Open Sans"/>
                <a:sym typeface="Open Sans"/>
              </a:rPr>
              <a:t>Now, you are able to:</a:t>
            </a:r>
            <a:endParaRPr b="0" i="0" sz="2200" u="none" cap="none" strike="noStrike">
              <a:solidFill>
                <a:srgbClr val="000000"/>
              </a:solidFill>
              <a:latin typeface="Arial"/>
              <a:ea typeface="Arial"/>
              <a:cs typeface="Arial"/>
              <a:sym typeface="Arial"/>
            </a:endParaRPr>
          </a:p>
        </p:txBody>
      </p:sp>
      <p:pic>
        <p:nvPicPr>
          <p:cNvPr id="721" name="Google Shape;721;p4"/>
          <p:cNvPicPr preferRelativeResize="0"/>
          <p:nvPr/>
        </p:nvPicPr>
        <p:blipFill rotWithShape="1">
          <a:blip r:embed="rId3">
            <a:alphaModFix/>
          </a:blip>
          <a:srcRect b="0" l="0" r="0" t="0"/>
          <a:stretch/>
        </p:blipFill>
        <p:spPr>
          <a:xfrm>
            <a:off x="1131918" y="2846286"/>
            <a:ext cx="489335" cy="489335"/>
          </a:xfrm>
          <a:prstGeom prst="rect">
            <a:avLst/>
          </a:prstGeom>
          <a:noFill/>
          <a:ln>
            <a:noFill/>
          </a:ln>
        </p:spPr>
      </p:pic>
      <p:pic>
        <p:nvPicPr>
          <p:cNvPr id="722" name="Google Shape;722;p4"/>
          <p:cNvPicPr preferRelativeResize="0"/>
          <p:nvPr/>
        </p:nvPicPr>
        <p:blipFill rotWithShape="1">
          <a:blip r:embed="rId3">
            <a:alphaModFix/>
          </a:blip>
          <a:srcRect b="0" l="0" r="0" t="0"/>
          <a:stretch/>
        </p:blipFill>
        <p:spPr>
          <a:xfrm>
            <a:off x="1131915" y="3650432"/>
            <a:ext cx="489335" cy="4893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2"/>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333"/>
              </a:spcBef>
              <a:spcAft>
                <a:spcPts val="0"/>
              </a:spcAft>
              <a:buClr>
                <a:schemeClr val="lt1"/>
              </a:buClr>
              <a:buSzPts val="2800"/>
              <a:buNone/>
            </a:pPr>
            <a:r>
              <a:rPr lang="en-US" sz="2800"/>
              <a:t>Autoencoders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33"/>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1</a:t>
            </a:r>
            <a:endParaRPr/>
          </a:p>
        </p:txBody>
      </p:sp>
      <p:sp>
        <p:nvSpPr>
          <p:cNvPr id="732" name="Google Shape;732;p133"/>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extLst>
                  <a:ext uri="http://customooxmlschemas.google.com/">
                    <go:slidesCustomData xmlns:go="http://customooxmlschemas.google.com/" textRoundtripDataId="0"/>
                  </a:ext>
                </a:extLst>
              </a:rPr>
              <a:t>Which of the following</a:t>
            </a:r>
            <a:r>
              <a:rPr lang="en-US"/>
              <a:t> model categories does an autoencoder fall into?</a:t>
            </a:r>
            <a:endParaRPr/>
          </a:p>
        </p:txBody>
      </p:sp>
      <p:sp>
        <p:nvSpPr>
          <p:cNvPr id="733" name="Google Shape;733;p13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Supervised</a:t>
            </a:r>
            <a:endParaRPr sz="2200"/>
          </a:p>
        </p:txBody>
      </p:sp>
      <p:sp>
        <p:nvSpPr>
          <p:cNvPr id="734" name="Google Shape;734;p13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Unsupervised</a:t>
            </a:r>
            <a:endParaRPr sz="2200"/>
          </a:p>
        </p:txBody>
      </p:sp>
      <p:sp>
        <p:nvSpPr>
          <p:cNvPr id="735" name="Google Shape;735;p13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Semi-Supervised</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36" name="Google Shape;736;p133"/>
          <p:cNvSpPr txBox="1"/>
          <p:nvPr>
            <p:ph idx="6" type="body"/>
          </p:nvPr>
        </p:nvSpPr>
        <p:spPr>
          <a:xfrm>
            <a:off x="2329744" y="521698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34"/>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spcBef>
                <a:spcPts val="1333"/>
              </a:spcBef>
              <a:spcAft>
                <a:spcPts val="0"/>
              </a:spcAft>
              <a:buClr>
                <a:srgbClr val="3F3F3F"/>
              </a:buClr>
              <a:buSzPts val="2200"/>
              <a:buNone/>
            </a:pPr>
            <a:r>
              <a:t/>
            </a:r>
            <a:endParaRPr/>
          </a:p>
          <a:p>
            <a:pPr indent="0" lvl="0" marL="0" rtl="0" algn="l">
              <a:spcBef>
                <a:spcPts val="1333"/>
              </a:spcBef>
              <a:spcAft>
                <a:spcPts val="0"/>
              </a:spcAft>
              <a:buClr>
                <a:srgbClr val="3F3F3F"/>
              </a:buClr>
              <a:buSzPts val="2200"/>
              <a:buNone/>
            </a:pPr>
            <a:r>
              <a:rPr lang="en-US">
                <a:extLst>
                  <a:ext uri="http://customooxmlschemas.google.com/">
                    <go:slidesCustomData xmlns:go="http://customooxmlschemas.google.com/" textRoundtripDataId="1"/>
                  </a:ext>
                </a:extLst>
              </a:rPr>
              <a:t>Which of the following</a:t>
            </a:r>
            <a:r>
              <a:rPr lang="en-US"/>
              <a:t> model categories does an autoencoder fall into?</a:t>
            </a:r>
            <a:endParaRPr/>
          </a:p>
          <a:p>
            <a:pPr indent="0" lvl="0" marL="0" rtl="0" algn="l">
              <a:lnSpc>
                <a:spcPct val="90000"/>
              </a:lnSpc>
              <a:spcBef>
                <a:spcPts val="1333"/>
              </a:spcBef>
              <a:spcAft>
                <a:spcPts val="0"/>
              </a:spcAft>
              <a:buClr>
                <a:srgbClr val="3F3F3F"/>
              </a:buClr>
              <a:buSzPts val="2200"/>
              <a:buNone/>
            </a:pPr>
            <a:r>
              <a:t/>
            </a:r>
            <a:endParaRPr/>
          </a:p>
        </p:txBody>
      </p:sp>
      <p:sp>
        <p:nvSpPr>
          <p:cNvPr id="743" name="Google Shape;743;p134"/>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1</a:t>
            </a:r>
            <a:endParaRPr/>
          </a:p>
        </p:txBody>
      </p:sp>
      <p:sp>
        <p:nvSpPr>
          <p:cNvPr id="744" name="Google Shape;744;p134"/>
          <p:cNvSpPr txBox="1"/>
          <p:nvPr>
            <p:ph idx="4" type="body"/>
          </p:nvPr>
        </p:nvSpPr>
        <p:spPr>
          <a:xfrm>
            <a:off x="3346904" y="731889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US"/>
              <a:t>b</a:t>
            </a:r>
            <a:endParaRPr/>
          </a:p>
        </p:txBody>
      </p:sp>
      <p:sp>
        <p:nvSpPr>
          <p:cNvPr id="745" name="Google Shape;745;p134"/>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Supervised</a:t>
            </a:r>
            <a:endParaRPr/>
          </a:p>
          <a:p>
            <a:pPr indent="0" lvl="0" marL="0" rtl="0" algn="l">
              <a:lnSpc>
                <a:spcPct val="90000"/>
              </a:lnSpc>
              <a:spcBef>
                <a:spcPts val="1333"/>
              </a:spcBef>
              <a:spcAft>
                <a:spcPts val="0"/>
              </a:spcAft>
              <a:buClr>
                <a:srgbClr val="3F3F3F"/>
              </a:buClr>
              <a:buSzPts val="2000"/>
              <a:buNone/>
            </a:pPr>
            <a:r>
              <a:t/>
            </a:r>
            <a:endParaRPr sz="2200"/>
          </a:p>
        </p:txBody>
      </p:sp>
      <p:sp>
        <p:nvSpPr>
          <p:cNvPr id="746" name="Google Shape;746;p134"/>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Unsupervised</a:t>
            </a:r>
            <a:endParaRPr/>
          </a:p>
          <a:p>
            <a:pPr indent="0" lvl="0" marL="0" rtl="0" algn="l">
              <a:lnSpc>
                <a:spcPct val="90000"/>
              </a:lnSpc>
              <a:spcBef>
                <a:spcPts val="1333"/>
              </a:spcBef>
              <a:spcAft>
                <a:spcPts val="0"/>
              </a:spcAft>
              <a:buClr>
                <a:srgbClr val="3F3F3F"/>
              </a:buClr>
              <a:buSzPts val="2000"/>
              <a:buNone/>
            </a:pPr>
            <a:r>
              <a:t/>
            </a:r>
            <a:endParaRPr sz="2200"/>
          </a:p>
        </p:txBody>
      </p:sp>
      <p:sp>
        <p:nvSpPr>
          <p:cNvPr id="747" name="Google Shape;747;p134"/>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Semi-Supervised</a:t>
            </a:r>
            <a:endParaRPr/>
          </a:p>
          <a:p>
            <a:pPr indent="0" lvl="0" marL="0" rtl="0" algn="l">
              <a:lnSpc>
                <a:spcPct val="90000"/>
              </a:lnSpc>
              <a:spcBef>
                <a:spcPts val="1333"/>
              </a:spcBef>
              <a:spcAft>
                <a:spcPts val="0"/>
              </a:spcAft>
              <a:buClr>
                <a:srgbClr val="3F3F3F"/>
              </a:buClr>
              <a:buSzPts val="2000"/>
              <a:buNone/>
            </a:pPr>
            <a:r>
              <a:t/>
            </a:r>
            <a:endParaRPr sz="2200"/>
          </a:p>
        </p:txBody>
      </p:sp>
      <p:sp>
        <p:nvSpPr>
          <p:cNvPr id="748" name="Google Shape;748;p134"/>
          <p:cNvSpPr txBox="1"/>
          <p:nvPr>
            <p:ph idx="8" type="body"/>
          </p:nvPr>
        </p:nvSpPr>
        <p:spPr>
          <a:xfrm>
            <a:off x="2329744" y="520035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a:p>
          <a:p>
            <a:pPr indent="0" lvl="0" marL="0" rtl="0" algn="l">
              <a:lnSpc>
                <a:spcPct val="90000"/>
              </a:lnSpc>
              <a:spcBef>
                <a:spcPts val="1333"/>
              </a:spcBef>
              <a:spcAft>
                <a:spcPts val="0"/>
              </a:spcAft>
              <a:buClr>
                <a:srgbClr val="3F3F3F"/>
              </a:buClr>
              <a:buSzPts val="2000"/>
              <a:buNone/>
            </a:pPr>
            <a:r>
              <a:t/>
            </a:r>
            <a:endParaRPr sz="2200"/>
          </a:p>
        </p:txBody>
      </p:sp>
      <p:sp>
        <p:nvSpPr>
          <p:cNvPr id="749" name="Google Shape;749;p134"/>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US" sz="2200"/>
              <a:t>An autoencoder falls under the category of unsupervised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35"/>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2</a:t>
            </a:r>
            <a:endParaRPr/>
          </a:p>
        </p:txBody>
      </p:sp>
      <p:sp>
        <p:nvSpPr>
          <p:cNvPr id="755" name="Google Shape;755;p135"/>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t>Which of the following components are the parts of an autoencoder?</a:t>
            </a:r>
            <a:endParaRPr/>
          </a:p>
        </p:txBody>
      </p:sp>
      <p:sp>
        <p:nvSpPr>
          <p:cNvPr id="756" name="Google Shape;756;p135"/>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Encoder</a:t>
            </a:r>
            <a:endParaRPr sz="2200"/>
          </a:p>
        </p:txBody>
      </p:sp>
      <p:sp>
        <p:nvSpPr>
          <p:cNvPr id="757" name="Google Shape;757;p135"/>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Decoder</a:t>
            </a:r>
            <a:endParaRPr sz="2200"/>
          </a:p>
        </p:txBody>
      </p:sp>
      <p:sp>
        <p:nvSpPr>
          <p:cNvPr id="758" name="Google Shape;758;p135"/>
          <p:cNvSpPr txBox="1"/>
          <p:nvPr>
            <p:ph idx="5" type="body"/>
          </p:nvPr>
        </p:nvSpPr>
        <p:spPr>
          <a:xfrm>
            <a:off x="2313119"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59" name="Google Shape;759;p135"/>
          <p:cNvSpPr txBox="1"/>
          <p:nvPr>
            <p:ph idx="6" type="body"/>
          </p:nvPr>
        </p:nvSpPr>
        <p:spPr>
          <a:xfrm>
            <a:off x="2296493" y="5183729"/>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All of the above</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36"/>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spcBef>
                <a:spcPts val="1333"/>
              </a:spcBef>
              <a:spcAft>
                <a:spcPts val="0"/>
              </a:spcAft>
              <a:buClr>
                <a:srgbClr val="3F3F3F"/>
              </a:buClr>
              <a:buSzPts val="2200"/>
              <a:buNone/>
            </a:pPr>
            <a:r>
              <a:t/>
            </a:r>
            <a:endParaRPr/>
          </a:p>
          <a:p>
            <a:pPr indent="0" lvl="0" marL="0" rtl="0" algn="l">
              <a:spcBef>
                <a:spcPts val="1333"/>
              </a:spcBef>
              <a:spcAft>
                <a:spcPts val="0"/>
              </a:spcAft>
              <a:buClr>
                <a:srgbClr val="3F3F3F"/>
              </a:buClr>
              <a:buSzPts val="2200"/>
              <a:buNone/>
            </a:pPr>
            <a:r>
              <a:rPr lang="en-US"/>
              <a:t>Which of the following components are the parts of an autoencoder?</a:t>
            </a:r>
            <a:endParaRPr/>
          </a:p>
          <a:p>
            <a:pPr indent="0" lvl="0" marL="0" rtl="0" algn="l">
              <a:lnSpc>
                <a:spcPct val="90000"/>
              </a:lnSpc>
              <a:spcBef>
                <a:spcPts val="1333"/>
              </a:spcBef>
              <a:spcAft>
                <a:spcPts val="0"/>
              </a:spcAft>
              <a:buClr>
                <a:srgbClr val="3F3F3F"/>
              </a:buClr>
              <a:buSzPts val="2200"/>
              <a:buNone/>
            </a:pPr>
            <a:r>
              <a:t/>
            </a:r>
            <a:endParaRPr/>
          </a:p>
        </p:txBody>
      </p:sp>
      <p:sp>
        <p:nvSpPr>
          <p:cNvPr id="766" name="Google Shape;766;p136"/>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2</a:t>
            </a:r>
            <a:endParaRPr/>
          </a:p>
        </p:txBody>
      </p:sp>
      <p:sp>
        <p:nvSpPr>
          <p:cNvPr id="767" name="Google Shape;767;p136"/>
          <p:cNvSpPr txBox="1"/>
          <p:nvPr>
            <p:ph idx="4" type="body"/>
          </p:nvPr>
        </p:nvSpPr>
        <p:spPr>
          <a:xfrm>
            <a:off x="3346904" y="735214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US"/>
              <a:t>d</a:t>
            </a:r>
            <a:endParaRPr/>
          </a:p>
        </p:txBody>
      </p:sp>
      <p:sp>
        <p:nvSpPr>
          <p:cNvPr id="768" name="Google Shape;768;p136"/>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Encoder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69" name="Google Shape;769;p136"/>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Decoder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70" name="Google Shape;770;p136"/>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71" name="Google Shape;771;p136"/>
          <p:cNvSpPr txBox="1"/>
          <p:nvPr>
            <p:ph idx="8" type="body"/>
          </p:nvPr>
        </p:nvSpPr>
        <p:spPr>
          <a:xfrm>
            <a:off x="2329744" y="520035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All of the above</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72" name="Google Shape;772;p136"/>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US" sz="2200"/>
              <a:t>Encoder, coder, and decoder all are parts of an autoencoder.</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37"/>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3</a:t>
            </a:r>
            <a:endParaRPr/>
          </a:p>
        </p:txBody>
      </p:sp>
      <p:sp>
        <p:nvSpPr>
          <p:cNvPr id="778" name="Google Shape;778;p137"/>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t>Which of the following </a:t>
            </a:r>
            <a:r>
              <a:rPr lang="en-US">
                <a:extLst>
                  <a:ext uri="http://customooxmlschemas.google.com/">
                    <go:slidesCustomData xmlns:go="http://customooxmlschemas.google.com/" textRoundtripDataId="2"/>
                  </a:ext>
                </a:extLst>
              </a:rPr>
              <a:t>part</a:t>
            </a:r>
            <a:r>
              <a:rPr lang="en-US"/>
              <a:t>s of an autoencoder compresses input into latent sparse representation?</a:t>
            </a:r>
            <a:endParaRPr/>
          </a:p>
        </p:txBody>
      </p:sp>
      <p:sp>
        <p:nvSpPr>
          <p:cNvPr id="779" name="Google Shape;779;p137"/>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Encoder</a:t>
            </a:r>
            <a:endParaRPr sz="2200"/>
          </a:p>
        </p:txBody>
      </p:sp>
      <p:sp>
        <p:nvSpPr>
          <p:cNvPr id="780" name="Google Shape;780;p137"/>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Decoder</a:t>
            </a:r>
            <a:endParaRPr sz="2200"/>
          </a:p>
        </p:txBody>
      </p:sp>
      <p:sp>
        <p:nvSpPr>
          <p:cNvPr id="781" name="Google Shape;781;p137"/>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82" name="Google Shape;782;p137"/>
          <p:cNvSpPr txBox="1"/>
          <p:nvPr>
            <p:ph idx="6" type="body"/>
          </p:nvPr>
        </p:nvSpPr>
        <p:spPr>
          <a:xfrm>
            <a:off x="2329744" y="516710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38"/>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t>Which of the following part of an autoencoder compresses input into latent sparse representation?</a:t>
            </a:r>
            <a:endParaRPr/>
          </a:p>
        </p:txBody>
      </p:sp>
      <p:sp>
        <p:nvSpPr>
          <p:cNvPr id="789" name="Google Shape;789;p138"/>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3</a:t>
            </a:r>
            <a:endParaRPr/>
          </a:p>
        </p:txBody>
      </p:sp>
      <p:sp>
        <p:nvSpPr>
          <p:cNvPr id="790" name="Google Shape;790;p138"/>
          <p:cNvSpPr txBox="1"/>
          <p:nvPr>
            <p:ph idx="4" type="body"/>
          </p:nvPr>
        </p:nvSpPr>
        <p:spPr>
          <a:xfrm>
            <a:off x="3346904" y="735214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US"/>
              <a:t>a</a:t>
            </a:r>
            <a:endParaRPr/>
          </a:p>
        </p:txBody>
      </p:sp>
      <p:sp>
        <p:nvSpPr>
          <p:cNvPr id="791" name="Google Shape;791;p138"/>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Encoder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92" name="Google Shape;792;p138"/>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Decoder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93" name="Google Shape;793;p138"/>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794" name="Google Shape;794;p138"/>
          <p:cNvSpPr txBox="1"/>
          <p:nvPr>
            <p:ph idx="8" type="body"/>
          </p:nvPr>
        </p:nvSpPr>
        <p:spPr>
          <a:xfrm>
            <a:off x="2329744" y="516710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a:p>
          <a:p>
            <a:pPr indent="0" lvl="0" marL="0" rtl="0" algn="l">
              <a:lnSpc>
                <a:spcPct val="90000"/>
              </a:lnSpc>
              <a:spcBef>
                <a:spcPts val="1333"/>
              </a:spcBef>
              <a:spcAft>
                <a:spcPts val="0"/>
              </a:spcAft>
              <a:buClr>
                <a:srgbClr val="3F3F3F"/>
              </a:buClr>
              <a:buSzPts val="2000"/>
              <a:buNone/>
            </a:pPr>
            <a:r>
              <a:t/>
            </a:r>
            <a:endParaRPr sz="2200"/>
          </a:p>
        </p:txBody>
      </p:sp>
      <p:sp>
        <p:nvSpPr>
          <p:cNvPr id="795" name="Google Shape;795;p138"/>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US" sz="2200"/>
              <a:t>Encoder compresses input into latent sparse representation.</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39"/>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4</a:t>
            </a:r>
            <a:endParaRPr/>
          </a:p>
        </p:txBody>
      </p:sp>
      <p:sp>
        <p:nvSpPr>
          <p:cNvPr id="801" name="Google Shape;801;p139"/>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t>Which of the following falls into generative model category?</a:t>
            </a:r>
            <a:endParaRPr/>
          </a:p>
        </p:txBody>
      </p:sp>
      <p:sp>
        <p:nvSpPr>
          <p:cNvPr id="802" name="Google Shape;802;p139"/>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PCA</a:t>
            </a:r>
            <a:endParaRPr sz="2200"/>
          </a:p>
        </p:txBody>
      </p:sp>
      <p:sp>
        <p:nvSpPr>
          <p:cNvPr id="803" name="Google Shape;803;p139"/>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Autoencoder</a:t>
            </a:r>
            <a:endParaRPr sz="2200"/>
          </a:p>
        </p:txBody>
      </p:sp>
      <p:sp>
        <p:nvSpPr>
          <p:cNvPr id="804" name="Google Shape;804;p139"/>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Vibrational Autoencoder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805" name="Google Shape;805;p139"/>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4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US"/>
              <a:t>Which of the following falls into generative model category?</a:t>
            </a:r>
            <a:endParaRPr/>
          </a:p>
        </p:txBody>
      </p:sp>
      <p:sp>
        <p:nvSpPr>
          <p:cNvPr id="812" name="Google Shape;812;p14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US"/>
              <a:t>4</a:t>
            </a:r>
            <a:endParaRPr/>
          </a:p>
        </p:txBody>
      </p:sp>
      <p:sp>
        <p:nvSpPr>
          <p:cNvPr id="813" name="Google Shape;813;p140"/>
          <p:cNvSpPr txBox="1"/>
          <p:nvPr>
            <p:ph idx="4" type="body"/>
          </p:nvPr>
        </p:nvSpPr>
        <p:spPr>
          <a:xfrm>
            <a:off x="3346904" y="731889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US"/>
              <a:t>C</a:t>
            </a:r>
            <a:endParaRPr/>
          </a:p>
        </p:txBody>
      </p:sp>
      <p:sp>
        <p:nvSpPr>
          <p:cNvPr id="814" name="Google Shape;814;p140"/>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PCA</a:t>
            </a:r>
            <a:endParaRPr/>
          </a:p>
          <a:p>
            <a:pPr indent="0" lvl="0" marL="0" rtl="0" algn="l">
              <a:lnSpc>
                <a:spcPct val="90000"/>
              </a:lnSpc>
              <a:spcBef>
                <a:spcPts val="1333"/>
              </a:spcBef>
              <a:spcAft>
                <a:spcPts val="0"/>
              </a:spcAft>
              <a:buClr>
                <a:srgbClr val="3F3F3F"/>
              </a:buClr>
              <a:buSzPts val="2000"/>
              <a:buNone/>
            </a:pPr>
            <a:r>
              <a:t/>
            </a:r>
            <a:endParaRPr sz="2200"/>
          </a:p>
        </p:txBody>
      </p:sp>
      <p:sp>
        <p:nvSpPr>
          <p:cNvPr id="815" name="Google Shape;815;p140"/>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Autoencoder</a:t>
            </a:r>
            <a:endParaRPr/>
          </a:p>
          <a:p>
            <a:pPr indent="0" lvl="0" marL="0" rtl="0" algn="l">
              <a:lnSpc>
                <a:spcPct val="90000"/>
              </a:lnSpc>
              <a:spcBef>
                <a:spcPts val="1333"/>
              </a:spcBef>
              <a:spcAft>
                <a:spcPts val="0"/>
              </a:spcAft>
              <a:buClr>
                <a:srgbClr val="3F3F3F"/>
              </a:buClr>
              <a:buSzPts val="2000"/>
              <a:buNone/>
            </a:pPr>
            <a:r>
              <a:t/>
            </a:r>
            <a:endParaRPr sz="2200"/>
          </a:p>
        </p:txBody>
      </p:sp>
      <p:sp>
        <p:nvSpPr>
          <p:cNvPr id="816" name="Google Shape;816;p140"/>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Vibrational Autoencoder</a:t>
            </a:r>
            <a:endParaRPr sz="2200"/>
          </a:p>
          <a:p>
            <a:pPr indent="0" lvl="0" marL="0" rtl="0" algn="l">
              <a:lnSpc>
                <a:spcPct val="90000"/>
              </a:lnSpc>
              <a:spcBef>
                <a:spcPts val="1333"/>
              </a:spcBef>
              <a:spcAft>
                <a:spcPts val="0"/>
              </a:spcAft>
              <a:buClr>
                <a:srgbClr val="3F3F3F"/>
              </a:buClr>
              <a:buSzPts val="2000"/>
              <a:buNone/>
            </a:pPr>
            <a:r>
              <a:t/>
            </a:r>
            <a:endParaRPr sz="2200"/>
          </a:p>
        </p:txBody>
      </p:sp>
      <p:sp>
        <p:nvSpPr>
          <p:cNvPr id="817" name="Google Shape;817;p140"/>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US" sz="2200"/>
              <a:t>None of the above</a:t>
            </a:r>
            <a:endParaRPr/>
          </a:p>
          <a:p>
            <a:pPr indent="0" lvl="0" marL="0" rtl="0" algn="l">
              <a:lnSpc>
                <a:spcPct val="90000"/>
              </a:lnSpc>
              <a:spcBef>
                <a:spcPts val="1333"/>
              </a:spcBef>
              <a:spcAft>
                <a:spcPts val="0"/>
              </a:spcAft>
              <a:buClr>
                <a:srgbClr val="3F3F3F"/>
              </a:buClr>
              <a:buSzPts val="2000"/>
              <a:buNone/>
            </a:pPr>
            <a:r>
              <a:t/>
            </a:r>
            <a:endParaRPr sz="2200"/>
          </a:p>
        </p:txBody>
      </p:sp>
      <p:sp>
        <p:nvSpPr>
          <p:cNvPr id="818" name="Google Shape;818;p140"/>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US" sz="2200"/>
              <a:t>Variational Autoencoder falls into the generative model category.</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41"/>
          <p:cNvSpPr txBox="1"/>
          <p:nvPr>
            <p:ph type="title"/>
          </p:nvPr>
        </p:nvSpPr>
        <p:spPr>
          <a:xfrm>
            <a:off x="2510444" y="539514"/>
            <a:ext cx="13745557" cy="6650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Arial"/>
              <a:buNone/>
            </a:pPr>
            <a:r>
              <a:rPr lang="en-US"/>
              <a:t>Anomaly Detection in Credit Card Transactions</a:t>
            </a:r>
            <a:endParaRPr/>
          </a:p>
        </p:txBody>
      </p:sp>
      <p:sp>
        <p:nvSpPr>
          <p:cNvPr id="825" name="Google Shape;825;p141"/>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333"/>
              </a:spcBef>
              <a:spcAft>
                <a:spcPts val="0"/>
              </a:spcAft>
              <a:buClr>
                <a:schemeClr val="dk1"/>
              </a:buClr>
              <a:buSzPts val="1100"/>
              <a:buFont typeface="Arial"/>
              <a:buNone/>
            </a:pPr>
            <a:r>
              <a:rPr b="1" lang="en-US">
                <a:solidFill>
                  <a:srgbClr val="FFFFFF"/>
                </a:solidFill>
              </a:rPr>
              <a:t>Problem Statement:</a:t>
            </a:r>
            <a:r>
              <a:rPr lang="en-US">
                <a:solidFill>
                  <a:srgbClr val="FFFFFF"/>
                </a:solidFill>
              </a:rPr>
              <a:t> Build an autoencoder model to detect fraudulent credit card transactions for the given data set.  </a:t>
            </a:r>
            <a:endParaRPr>
              <a:solidFill>
                <a:srgbClr val="FFFFFF"/>
              </a:solidFill>
            </a:endParaRPr>
          </a:p>
          <a:p>
            <a:pPr indent="0" lvl="0" marL="0" rtl="0" algn="l">
              <a:lnSpc>
                <a:spcPct val="90000"/>
              </a:lnSpc>
              <a:spcBef>
                <a:spcPts val="1333"/>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1333"/>
              </a:spcBef>
              <a:spcAft>
                <a:spcPts val="0"/>
              </a:spcAft>
              <a:buClr>
                <a:schemeClr val="dk1"/>
              </a:buClr>
              <a:buSzPts val="1100"/>
              <a:buFont typeface="Arial"/>
              <a:buNone/>
            </a:pPr>
            <a:r>
              <a:rPr b="1" lang="en-US">
                <a:solidFill>
                  <a:srgbClr val="FFFFFF"/>
                </a:solidFill>
              </a:rPr>
              <a:t>Objective: </a:t>
            </a:r>
            <a:r>
              <a:rPr lang="en-US">
                <a:solidFill>
                  <a:srgbClr val="FFFFFF"/>
                </a:solidFill>
              </a:rPr>
              <a:t>Use Keras deep learning framework to build the autoencoder model to detect anomalies in credit card transactions.</a:t>
            </a:r>
            <a:endParaRPr/>
          </a:p>
          <a:p>
            <a:pPr indent="0" lvl="0" marL="0" rtl="0" algn="l">
              <a:lnSpc>
                <a:spcPct val="90000"/>
              </a:lnSpc>
              <a:spcBef>
                <a:spcPts val="1333"/>
              </a:spcBef>
              <a:spcAft>
                <a:spcPts val="0"/>
              </a:spcAft>
              <a:buClr>
                <a:schemeClr val="dk1"/>
              </a:buClr>
              <a:buSzPts val="1100"/>
              <a:buFont typeface="Arial"/>
              <a:buNone/>
            </a:pPr>
            <a:r>
              <a:t/>
            </a:r>
            <a:endParaRPr>
              <a:solidFill>
                <a:srgbClr val="FFFFFF"/>
              </a:solidFill>
            </a:endParaRPr>
          </a:p>
          <a:p>
            <a:pPr indent="0" lvl="0" marL="0" rtl="0" algn="l">
              <a:lnSpc>
                <a:spcPct val="90000"/>
              </a:lnSpc>
              <a:spcBef>
                <a:spcPts val="1333"/>
              </a:spcBef>
              <a:spcAft>
                <a:spcPts val="0"/>
              </a:spcAft>
              <a:buClr>
                <a:schemeClr val="lt1"/>
              </a:buClr>
              <a:buSzPts val="2200"/>
              <a:buNone/>
            </a:pPr>
            <a:r>
              <a:rPr b="1" lang="en-US">
                <a:solidFill>
                  <a:srgbClr val="FFFFFF"/>
                </a:solidFill>
              </a:rPr>
              <a:t>Access: </a:t>
            </a:r>
            <a:r>
              <a:rPr lang="en-US">
                <a:solidFill>
                  <a:srgbClr val="FFFFFF"/>
                </a:solidFill>
                <a:latin typeface="Open Sans"/>
                <a:ea typeface="Open Sans"/>
                <a:cs typeface="Open Sans"/>
                <a:sym typeface="Open Sans"/>
              </a:rPr>
              <a:t>Click the Practice Labs tab on the left panel. Now, click on the START LAB button and wait while the lab prepares itself. Then, click on the LAUNCH LAB button. A full-fledged jupyter lab opens, which you can use for your hands-on practice and projects.</a:t>
            </a:r>
            <a:endParaRPr/>
          </a:p>
          <a:p>
            <a:pPr indent="0" lvl="0" marL="0" rtl="0" algn="l">
              <a:lnSpc>
                <a:spcPct val="90000"/>
              </a:lnSpc>
              <a:spcBef>
                <a:spcPts val="1333"/>
              </a:spcBef>
              <a:spcAft>
                <a:spcPts val="0"/>
              </a:spcAft>
              <a:buClr>
                <a:schemeClr val="lt1"/>
              </a:buClr>
              <a:buSzPts val="2200"/>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
          <p:cNvSpPr txBox="1"/>
          <p:nvPr>
            <p:ph idx="1" type="body"/>
          </p:nvPr>
        </p:nvSpPr>
        <p:spPr>
          <a:xfrm>
            <a:off x="1470660" y="2910115"/>
            <a:ext cx="8229600" cy="54864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500"/>
              <a:buNone/>
            </a:pPr>
            <a:r>
              <a:rPr lang="en-US"/>
              <a:t>Explore autoencoders and their functionalities</a:t>
            </a:r>
            <a:endParaRPr/>
          </a:p>
          <a:p>
            <a:pPr indent="0" lvl="0" marL="0" rtl="0" algn="l">
              <a:lnSpc>
                <a:spcPct val="90000"/>
              </a:lnSpc>
              <a:spcBef>
                <a:spcPts val="0"/>
              </a:spcBef>
              <a:spcAft>
                <a:spcPts val="0"/>
              </a:spcAft>
              <a:buClr>
                <a:srgbClr val="3F3F3F"/>
              </a:buClr>
              <a:buSzPts val="500"/>
              <a:buNone/>
            </a:pPr>
            <a:r>
              <a:t/>
            </a:r>
            <a:endParaRPr/>
          </a:p>
        </p:txBody>
      </p:sp>
      <p:sp>
        <p:nvSpPr>
          <p:cNvPr id="434" name="Google Shape;434;p3"/>
          <p:cNvSpPr txBox="1"/>
          <p:nvPr>
            <p:ph idx="2" type="body"/>
          </p:nvPr>
        </p:nvSpPr>
        <p:spPr>
          <a:xfrm>
            <a:off x="1470660" y="3730455"/>
            <a:ext cx="8229600" cy="54864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500"/>
              <a:buNone/>
            </a:pPr>
            <a:r>
              <a:rPr lang="en-US"/>
              <a:t>Create autoencoder model to detect anomalies</a:t>
            </a:r>
            <a:endParaRPr/>
          </a:p>
          <a:p>
            <a:pPr indent="0" lvl="0" marL="0" rtl="0" algn="l">
              <a:lnSpc>
                <a:spcPct val="90000"/>
              </a:lnSpc>
              <a:spcBef>
                <a:spcPts val="0"/>
              </a:spcBef>
              <a:spcAft>
                <a:spcPts val="0"/>
              </a:spcAft>
              <a:buClr>
                <a:srgbClr val="3F3F3F"/>
              </a:buClr>
              <a:buSzPts val="500"/>
              <a:buNone/>
            </a:pPr>
            <a:r>
              <a:t/>
            </a:r>
            <a:endParaRPr/>
          </a:p>
        </p:txBody>
      </p:sp>
      <p:sp>
        <p:nvSpPr>
          <p:cNvPr id="435" name="Google Shape;435;p3"/>
          <p:cNvSpPr txBox="1"/>
          <p:nvPr/>
        </p:nvSpPr>
        <p:spPr>
          <a:xfrm>
            <a:off x="1470660" y="1770389"/>
            <a:ext cx="1130870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500"/>
              <a:buFont typeface="Arial"/>
              <a:buNone/>
            </a:pPr>
            <a:r>
              <a:rPr b="0" i="0" lang="en-US" sz="2200" u="none" cap="none" strike="noStrike">
                <a:solidFill>
                  <a:srgbClr val="595959"/>
                </a:solidFill>
                <a:latin typeface="Open Sans"/>
                <a:ea typeface="Open Sans"/>
                <a:cs typeface="Open Sans"/>
                <a:sym typeface="Open Sans"/>
              </a:rPr>
              <a:t>By the end of this lesson, you will be able to:</a:t>
            </a:r>
            <a:endParaRPr b="0" i="0" sz="2200" u="none" cap="none" strike="noStrike">
              <a:solidFill>
                <a:srgbClr val="000000"/>
              </a:solidFill>
              <a:latin typeface="Arial"/>
              <a:ea typeface="Arial"/>
              <a:cs typeface="Arial"/>
              <a:sym typeface="Arial"/>
            </a:endParaRPr>
          </a:p>
        </p:txBody>
      </p:sp>
      <p:pic>
        <p:nvPicPr>
          <p:cNvPr id="436" name="Google Shape;436;p3"/>
          <p:cNvPicPr preferRelativeResize="0"/>
          <p:nvPr/>
        </p:nvPicPr>
        <p:blipFill rotWithShape="1">
          <a:blip r:embed="rId3">
            <a:alphaModFix/>
          </a:blip>
          <a:srcRect b="0" l="0" r="0" t="0"/>
          <a:stretch/>
        </p:blipFill>
        <p:spPr>
          <a:xfrm>
            <a:off x="842505" y="2877506"/>
            <a:ext cx="489335" cy="489335"/>
          </a:xfrm>
          <a:prstGeom prst="rect">
            <a:avLst/>
          </a:prstGeom>
          <a:noFill/>
          <a:ln>
            <a:noFill/>
          </a:ln>
        </p:spPr>
      </p:pic>
      <p:pic>
        <p:nvPicPr>
          <p:cNvPr id="437" name="Google Shape;437;p3"/>
          <p:cNvPicPr preferRelativeResize="0"/>
          <p:nvPr/>
        </p:nvPicPr>
        <p:blipFill rotWithShape="1">
          <a:blip r:embed="rId3">
            <a:alphaModFix/>
          </a:blip>
          <a:srcRect b="0" l="0" r="0" t="0"/>
          <a:stretch/>
        </p:blipFill>
        <p:spPr>
          <a:xfrm>
            <a:off x="803861" y="3691646"/>
            <a:ext cx="489335" cy="489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11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Unsupervised Learning </a:t>
            </a:r>
            <a:endParaRPr/>
          </a:p>
        </p:txBody>
      </p:sp>
      <p:pic>
        <p:nvPicPr>
          <p:cNvPr id="444" name="Google Shape;444;p117"/>
          <p:cNvPicPr preferRelativeResize="0"/>
          <p:nvPr/>
        </p:nvPicPr>
        <p:blipFill rotWithShape="1">
          <a:blip r:embed="rId3">
            <a:alphaModFix/>
          </a:blip>
          <a:srcRect b="0" l="0" r="0" t="0"/>
          <a:stretch/>
        </p:blipFill>
        <p:spPr>
          <a:xfrm>
            <a:off x="4370037" y="751273"/>
            <a:ext cx="7854136" cy="341591"/>
          </a:xfrm>
          <a:prstGeom prst="rect">
            <a:avLst/>
          </a:prstGeom>
          <a:noFill/>
          <a:ln>
            <a:noFill/>
          </a:ln>
        </p:spPr>
      </p:pic>
      <p:sp>
        <p:nvSpPr>
          <p:cNvPr id="445" name="Google Shape;445;p117"/>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446" name="Google Shape;446;p117"/>
          <p:cNvSpPr/>
          <p:nvPr/>
        </p:nvSpPr>
        <p:spPr>
          <a:xfrm>
            <a:off x="1919267" y="3691372"/>
            <a:ext cx="13034795" cy="212361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US" sz="2200" u="none" cap="none" strike="noStrike">
                <a:solidFill>
                  <a:srgbClr val="595959"/>
                </a:solidFill>
                <a:latin typeface="Open Sans"/>
                <a:ea typeface="Open Sans"/>
                <a:cs typeface="Open Sans"/>
                <a:sym typeface="Open Sans"/>
              </a:rPr>
              <a:t>Unsupervised learning is to learn the structure of the data and correlations between features from input data with no labels. For example, clustering, compression, feature and representation learning, dimensionality reduction, generative models, etc.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a:ea typeface="Open Sans"/>
              <a:cs typeface="Open Sans"/>
              <a:sym typeface="Open Sans"/>
            </a:endParaRPr>
          </a:p>
        </p:txBody>
      </p:sp>
      <p:sp>
        <p:nvSpPr>
          <p:cNvPr id="447" name="Google Shape;447;p117"/>
          <p:cNvSpPr/>
          <p:nvPr/>
        </p:nvSpPr>
        <p:spPr>
          <a:xfrm>
            <a:off x="1783969" y="3602869"/>
            <a:ext cx="13480957" cy="1652062"/>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448" name="Google Shape;448;p117"/>
          <p:cNvPicPr preferRelativeResize="0"/>
          <p:nvPr/>
        </p:nvPicPr>
        <p:blipFill rotWithShape="1">
          <a:blip r:embed="rId4">
            <a:alphaModFix/>
          </a:blip>
          <a:srcRect b="53754" l="14811" r="54525" t="22222"/>
          <a:stretch/>
        </p:blipFill>
        <p:spPr>
          <a:xfrm>
            <a:off x="1040033" y="3283185"/>
            <a:ext cx="1021335" cy="800967"/>
          </a:xfrm>
          <a:prstGeom prst="rect">
            <a:avLst/>
          </a:prstGeom>
          <a:noFill/>
          <a:ln>
            <a:noFill/>
          </a:ln>
        </p:spPr>
      </p:pic>
      <p:pic>
        <p:nvPicPr>
          <p:cNvPr descr="Image result for quote icon" id="449" name="Google Shape;449;p117"/>
          <p:cNvPicPr preferRelativeResize="0"/>
          <p:nvPr/>
        </p:nvPicPr>
        <p:blipFill rotWithShape="1">
          <a:blip r:embed="rId5">
            <a:alphaModFix/>
          </a:blip>
          <a:srcRect b="21135" l="53830" r="15309" t="53276"/>
          <a:stretch/>
        </p:blipFill>
        <p:spPr>
          <a:xfrm>
            <a:off x="14688809" y="4356491"/>
            <a:ext cx="1152231" cy="898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11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Principal Component Analysis (PCA)</a:t>
            </a:r>
            <a:endParaRPr/>
          </a:p>
        </p:txBody>
      </p:sp>
      <p:pic>
        <p:nvPicPr>
          <p:cNvPr id="456" name="Google Shape;456;p118"/>
          <p:cNvPicPr preferRelativeResize="0"/>
          <p:nvPr/>
        </p:nvPicPr>
        <p:blipFill rotWithShape="1">
          <a:blip r:embed="rId3">
            <a:alphaModFix/>
          </a:blip>
          <a:srcRect b="0" l="0" r="0" t="0"/>
          <a:stretch/>
        </p:blipFill>
        <p:spPr>
          <a:xfrm>
            <a:off x="3036927" y="751273"/>
            <a:ext cx="10453856" cy="341591"/>
          </a:xfrm>
          <a:prstGeom prst="rect">
            <a:avLst/>
          </a:prstGeom>
          <a:noFill/>
          <a:ln>
            <a:noFill/>
          </a:ln>
        </p:spPr>
      </p:pic>
      <p:sp>
        <p:nvSpPr>
          <p:cNvPr id="457" name="Google Shape;457;p118"/>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458" name="Google Shape;458;p118"/>
          <p:cNvPicPr preferRelativeResize="0"/>
          <p:nvPr/>
        </p:nvPicPr>
        <p:blipFill rotWithShape="1">
          <a:blip r:embed="rId4">
            <a:alphaModFix/>
          </a:blip>
          <a:srcRect b="0" l="0" r="0" t="0"/>
          <a:stretch/>
        </p:blipFill>
        <p:spPr>
          <a:xfrm>
            <a:off x="1379721" y="3379311"/>
            <a:ext cx="489335" cy="489335"/>
          </a:xfrm>
          <a:prstGeom prst="rect">
            <a:avLst/>
          </a:prstGeom>
          <a:noFill/>
          <a:ln>
            <a:noFill/>
          </a:ln>
        </p:spPr>
      </p:pic>
      <p:sp>
        <p:nvSpPr>
          <p:cNvPr id="459" name="Google Shape;459;p118"/>
          <p:cNvSpPr txBox="1"/>
          <p:nvPr/>
        </p:nvSpPr>
        <p:spPr>
          <a:xfrm>
            <a:off x="1869056" y="4267628"/>
            <a:ext cx="4656518"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Is a statistical approach for data compression and visualization</a:t>
            </a:r>
            <a:endParaRPr b="0" i="0" sz="1400" u="none" cap="none" strike="noStrike">
              <a:solidFill>
                <a:srgbClr val="000000"/>
              </a:solidFill>
              <a:latin typeface="Arial"/>
              <a:ea typeface="Arial"/>
              <a:cs typeface="Arial"/>
              <a:sym typeface="Arial"/>
            </a:endParaRPr>
          </a:p>
        </p:txBody>
      </p:sp>
      <p:pic>
        <p:nvPicPr>
          <p:cNvPr id="460" name="Google Shape;460;p118"/>
          <p:cNvPicPr preferRelativeResize="0"/>
          <p:nvPr/>
        </p:nvPicPr>
        <p:blipFill rotWithShape="1">
          <a:blip r:embed="rId4">
            <a:alphaModFix/>
          </a:blip>
          <a:srcRect b="0" l="0" r="0" t="0"/>
          <a:stretch/>
        </p:blipFill>
        <p:spPr>
          <a:xfrm>
            <a:off x="1409967" y="4215426"/>
            <a:ext cx="489335" cy="489335"/>
          </a:xfrm>
          <a:prstGeom prst="rect">
            <a:avLst/>
          </a:prstGeom>
          <a:noFill/>
          <a:ln>
            <a:noFill/>
          </a:ln>
        </p:spPr>
      </p:pic>
      <p:sp>
        <p:nvSpPr>
          <p:cNvPr id="461" name="Google Shape;461;p118"/>
          <p:cNvSpPr txBox="1"/>
          <p:nvPr/>
        </p:nvSpPr>
        <p:spPr>
          <a:xfrm>
            <a:off x="1869056" y="3437799"/>
            <a:ext cx="5080384" cy="430847"/>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Invented by Karl Pearson in 1901</a:t>
            </a:r>
            <a:endParaRPr b="0" i="0" sz="1400" u="none" cap="none" strike="noStrike">
              <a:solidFill>
                <a:srgbClr val="000000"/>
              </a:solidFill>
              <a:latin typeface="Arial"/>
              <a:ea typeface="Arial"/>
              <a:cs typeface="Arial"/>
              <a:sym typeface="Arial"/>
            </a:endParaRPr>
          </a:p>
        </p:txBody>
      </p:sp>
      <p:pic>
        <p:nvPicPr>
          <p:cNvPr id="462" name="Google Shape;462;p118"/>
          <p:cNvPicPr preferRelativeResize="0"/>
          <p:nvPr/>
        </p:nvPicPr>
        <p:blipFill rotWithShape="1">
          <a:blip r:embed="rId4">
            <a:alphaModFix/>
          </a:blip>
          <a:srcRect b="0" l="0" r="0" t="0"/>
          <a:stretch/>
        </p:blipFill>
        <p:spPr>
          <a:xfrm>
            <a:off x="1403157" y="5315565"/>
            <a:ext cx="489335" cy="489335"/>
          </a:xfrm>
          <a:prstGeom prst="rect">
            <a:avLst/>
          </a:prstGeom>
          <a:noFill/>
          <a:ln>
            <a:noFill/>
          </a:ln>
        </p:spPr>
      </p:pic>
      <p:sp>
        <p:nvSpPr>
          <p:cNvPr id="463" name="Google Shape;463;p118"/>
          <p:cNvSpPr txBox="1"/>
          <p:nvPr/>
        </p:nvSpPr>
        <p:spPr>
          <a:xfrm>
            <a:off x="1852434" y="5365440"/>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Has a drawback as it analyzes linear components only</a:t>
            </a:r>
            <a:endParaRPr b="0" i="0" sz="2200" u="none" cap="none" strike="noStrike">
              <a:solidFill>
                <a:srgbClr val="44494E"/>
              </a:solidFill>
              <a:latin typeface="Open Sans"/>
              <a:ea typeface="Open Sans"/>
              <a:cs typeface="Open Sans"/>
              <a:sym typeface="Open Sans"/>
            </a:endParaRPr>
          </a:p>
        </p:txBody>
      </p:sp>
      <p:pic>
        <p:nvPicPr>
          <p:cNvPr id="464" name="Google Shape;464;p118"/>
          <p:cNvPicPr preferRelativeResize="0"/>
          <p:nvPr/>
        </p:nvPicPr>
        <p:blipFill rotWithShape="1">
          <a:blip r:embed="rId5">
            <a:alphaModFix/>
          </a:blip>
          <a:srcRect b="0" l="1" r="51146" t="0"/>
          <a:stretch/>
        </p:blipFill>
        <p:spPr>
          <a:xfrm>
            <a:off x="8080488" y="1330065"/>
            <a:ext cx="7927679" cy="6749395"/>
          </a:xfrm>
          <a:prstGeom prst="rect">
            <a:avLst/>
          </a:prstGeom>
          <a:noFill/>
          <a:ln>
            <a:noFill/>
          </a:ln>
        </p:spPr>
      </p:pic>
      <p:cxnSp>
        <p:nvCxnSpPr>
          <p:cNvPr id="465" name="Google Shape;465;p118"/>
          <p:cNvCxnSpPr/>
          <p:nvPr/>
        </p:nvCxnSpPr>
        <p:spPr>
          <a:xfrm>
            <a:off x="7398327" y="1330065"/>
            <a:ext cx="33251" cy="6916160"/>
          </a:xfrm>
          <a:prstGeom prst="straightConnector1">
            <a:avLst/>
          </a:prstGeom>
          <a:noFill/>
          <a:ln cap="flat" cmpd="sng" w="28575">
            <a:solidFill>
              <a:srgbClr val="3E6EC2"/>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anim calcmode="lin" valueType="num">
                                      <p:cBhvr additive="base">
                                        <p:cTn dur="500"/>
                                        <p:tgtEl>
                                          <p:spTgt spid="45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5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anim calcmode="lin" valueType="num">
                                      <p:cBhvr additive="base">
                                        <p:cTn dur="500"/>
                                        <p:tgtEl>
                                          <p:spTgt spid="46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61">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 calcmode="lin" valueType="num">
                                      <p:cBhvr additive="base">
                                        <p:cTn dur="500"/>
                                        <p:tgtEl>
                                          <p:spTgt spid="46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6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11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Autoencoders</a:t>
            </a:r>
            <a:endParaRPr/>
          </a:p>
        </p:txBody>
      </p:sp>
      <p:pic>
        <p:nvPicPr>
          <p:cNvPr id="472" name="Google Shape;472;p119"/>
          <p:cNvPicPr preferRelativeResize="0"/>
          <p:nvPr/>
        </p:nvPicPr>
        <p:blipFill rotWithShape="1">
          <a:blip r:embed="rId3">
            <a:alphaModFix/>
          </a:blip>
          <a:srcRect b="0" l="0" r="0" t="0"/>
          <a:stretch/>
        </p:blipFill>
        <p:spPr>
          <a:xfrm>
            <a:off x="5051594" y="751273"/>
            <a:ext cx="6491022" cy="341591"/>
          </a:xfrm>
          <a:prstGeom prst="rect">
            <a:avLst/>
          </a:prstGeom>
          <a:noFill/>
          <a:ln>
            <a:noFill/>
          </a:ln>
        </p:spPr>
      </p:pic>
      <p:sp>
        <p:nvSpPr>
          <p:cNvPr id="473" name="Google Shape;473;p119"/>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474" name="Google Shape;474;p119"/>
          <p:cNvSpPr/>
          <p:nvPr/>
        </p:nvSpPr>
        <p:spPr>
          <a:xfrm>
            <a:off x="1919267" y="3691372"/>
            <a:ext cx="13034795" cy="166195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US" sz="2200" u="none" cap="none" strike="noStrike">
                <a:solidFill>
                  <a:srgbClr val="595959"/>
                </a:solidFill>
                <a:latin typeface="Open Sans"/>
                <a:ea typeface="Open Sans"/>
                <a:cs typeface="Open Sans"/>
                <a:sym typeface="Open Sans"/>
              </a:rPr>
              <a:t>An autoencoder is a type of artificial neural network used to learn efficient data codings in an unsupervised manner.</a:t>
            </a:r>
            <a:endParaRPr b="0" i="0" sz="2200" u="none" cap="none" strike="noStrike">
              <a:solidFill>
                <a:srgbClr val="595959"/>
              </a:solidFill>
              <a:latin typeface="Open Sans"/>
              <a:ea typeface="Open Sans"/>
              <a:cs typeface="Open Sans"/>
              <a:sym typeface="Open Sans"/>
            </a:endParaRPr>
          </a:p>
          <a:p>
            <a:pPr indent="0" lvl="0" marL="0" marR="0" rtl="0" algn="ct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b="0" i="0" sz="1400" u="none" cap="none" strike="noStrike">
              <a:solidFill>
                <a:srgbClr val="595959"/>
              </a:solidFill>
              <a:latin typeface="Open Sans"/>
              <a:ea typeface="Open Sans"/>
              <a:cs typeface="Open Sans"/>
              <a:sym typeface="Open Sans"/>
            </a:endParaRPr>
          </a:p>
        </p:txBody>
      </p:sp>
      <p:sp>
        <p:nvSpPr>
          <p:cNvPr id="475" name="Google Shape;475;p119"/>
          <p:cNvSpPr/>
          <p:nvPr/>
        </p:nvSpPr>
        <p:spPr>
          <a:xfrm>
            <a:off x="1783969" y="3602869"/>
            <a:ext cx="13480957" cy="1368142"/>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476" name="Google Shape;476;p119"/>
          <p:cNvPicPr preferRelativeResize="0"/>
          <p:nvPr/>
        </p:nvPicPr>
        <p:blipFill rotWithShape="1">
          <a:blip r:embed="rId4">
            <a:alphaModFix/>
          </a:blip>
          <a:srcRect b="53754" l="14811" r="54525" t="22222"/>
          <a:stretch/>
        </p:blipFill>
        <p:spPr>
          <a:xfrm>
            <a:off x="1040033" y="3283185"/>
            <a:ext cx="1021335" cy="800967"/>
          </a:xfrm>
          <a:prstGeom prst="rect">
            <a:avLst/>
          </a:prstGeom>
          <a:noFill/>
          <a:ln>
            <a:noFill/>
          </a:ln>
        </p:spPr>
      </p:pic>
      <p:pic>
        <p:nvPicPr>
          <p:cNvPr descr="Image result for quote icon" id="477" name="Google Shape;477;p119"/>
          <p:cNvPicPr preferRelativeResize="0"/>
          <p:nvPr/>
        </p:nvPicPr>
        <p:blipFill rotWithShape="1">
          <a:blip r:embed="rId5">
            <a:alphaModFix/>
          </a:blip>
          <a:srcRect b="21135" l="53830" r="15309" t="53276"/>
          <a:stretch/>
        </p:blipFill>
        <p:spPr>
          <a:xfrm>
            <a:off x="14688809" y="4356491"/>
            <a:ext cx="1152231" cy="898440"/>
          </a:xfrm>
          <a:prstGeom prst="rect">
            <a:avLst/>
          </a:prstGeom>
          <a:noFill/>
          <a:ln>
            <a:noFill/>
          </a:ln>
        </p:spPr>
      </p:pic>
      <p:sp>
        <p:nvSpPr>
          <p:cNvPr id="478" name="Google Shape;478;p119"/>
          <p:cNvSpPr/>
          <p:nvPr/>
        </p:nvSpPr>
        <p:spPr>
          <a:xfrm>
            <a:off x="1550700" y="8000136"/>
            <a:ext cx="13034795"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Kramer, Mark A. (1991). </a:t>
            </a:r>
            <a:r>
              <a:rPr b="0" i="0" lang="en-US" sz="1400" u="sng" cap="none" strike="noStrike">
                <a:solidFill>
                  <a:srgbClr val="000000"/>
                </a:solidFill>
                <a:latin typeface="Arial"/>
                <a:ea typeface="Arial"/>
                <a:cs typeface="Arial"/>
                <a:sym typeface="Arial"/>
                <a:hlinkClick r:id="rId6"/>
              </a:rPr>
              <a:t>"Nonlinear principal component analysis using auto associative neural networks"</a:t>
            </a:r>
            <a:endParaRPr b="0" i="0" sz="1400" u="none" cap="none" strike="noStrike">
              <a:solidFill>
                <a:srgbClr val="595959"/>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120"/>
          <p:cNvPicPr preferRelativeResize="0"/>
          <p:nvPr/>
        </p:nvPicPr>
        <p:blipFill rotWithShape="1">
          <a:blip r:embed="rId3">
            <a:alphaModFix/>
          </a:blip>
          <a:srcRect b="0" l="0" r="0" t="0"/>
          <a:stretch/>
        </p:blipFill>
        <p:spPr>
          <a:xfrm>
            <a:off x="4336787" y="751273"/>
            <a:ext cx="7854136" cy="341591"/>
          </a:xfrm>
          <a:prstGeom prst="rect">
            <a:avLst/>
          </a:prstGeom>
          <a:noFill/>
          <a:ln>
            <a:noFill/>
          </a:ln>
        </p:spPr>
      </p:pic>
      <p:sp>
        <p:nvSpPr>
          <p:cNvPr id="485" name="Google Shape;485;p120"/>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486" name="Google Shape;486;p120"/>
          <p:cNvSpPr txBox="1"/>
          <p:nvPr>
            <p:ph type="title"/>
          </p:nvPr>
        </p:nvSpPr>
        <p:spPr>
          <a:xfrm>
            <a:off x="2" y="229879"/>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Autoencoder: Example</a:t>
            </a:r>
            <a:endParaRPr/>
          </a:p>
        </p:txBody>
      </p:sp>
      <p:sp>
        <p:nvSpPr>
          <p:cNvPr id="487" name="Google Shape;487;p120"/>
          <p:cNvSpPr txBox="1"/>
          <p:nvPr/>
        </p:nvSpPr>
        <p:spPr>
          <a:xfrm>
            <a:off x="2144684" y="2740287"/>
            <a:ext cx="10407534"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Learning the identity function seems trivial, but with added constraints on the network (such as limiting the number of hidden neurons or regularization) we can learn information about the structure of the data.</a:t>
            </a:r>
            <a:endParaRPr b="0" i="0" sz="1400" u="none" cap="none" strike="noStrike">
              <a:solidFill>
                <a:srgbClr val="000000"/>
              </a:solidFill>
              <a:latin typeface="Arial"/>
              <a:ea typeface="Arial"/>
              <a:cs typeface="Arial"/>
              <a:sym typeface="Arial"/>
            </a:endParaRPr>
          </a:p>
        </p:txBody>
      </p:sp>
      <p:sp>
        <p:nvSpPr>
          <p:cNvPr id="488" name="Google Shape;488;p120"/>
          <p:cNvSpPr txBox="1"/>
          <p:nvPr/>
        </p:nvSpPr>
        <p:spPr>
          <a:xfrm>
            <a:off x="5229709" y="5826955"/>
            <a:ext cx="473825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Trying to capture the distribution of the data </a:t>
            </a:r>
            <a:endParaRPr b="0" i="0" sz="2200" u="none" cap="none" strike="noStrike">
              <a:solidFill>
                <a:schemeClr val="lt1"/>
              </a:solidFill>
              <a:latin typeface="Open Sans"/>
              <a:ea typeface="Open Sans"/>
              <a:cs typeface="Open Sans"/>
              <a:sym typeface="Open Sans"/>
            </a:endParaRPr>
          </a:p>
        </p:txBody>
      </p:sp>
      <p:pic>
        <p:nvPicPr>
          <p:cNvPr id="489" name="Google Shape;489;p120"/>
          <p:cNvPicPr preferRelativeResize="0"/>
          <p:nvPr/>
        </p:nvPicPr>
        <p:blipFill rotWithShape="1">
          <a:blip r:embed="rId4">
            <a:alphaModFix/>
          </a:blip>
          <a:srcRect b="0" l="0" r="0" t="0"/>
          <a:stretch/>
        </p:blipFill>
        <p:spPr>
          <a:xfrm>
            <a:off x="622779" y="1973739"/>
            <a:ext cx="14906991" cy="56360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anim calcmode="lin" valueType="num">
                                      <p:cBhvr additive="base">
                                        <p:cTn dur="500"/>
                                        <p:tgtEl>
                                          <p:spTgt spid="48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8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 calcmode="lin" valueType="num">
                                      <p:cBhvr additive="base">
                                        <p:cTn dur="500"/>
                                        <p:tgtEl>
                                          <p:spTgt spid="48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8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121"/>
          <p:cNvSpPr txBox="1"/>
          <p:nvPr>
            <p:ph type="title"/>
          </p:nvPr>
        </p:nvSpPr>
        <p:spPr>
          <a:xfrm>
            <a:off x="0" y="234824"/>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t>Autoencoders</a:t>
            </a:r>
            <a:endParaRPr/>
          </a:p>
        </p:txBody>
      </p:sp>
      <p:pic>
        <p:nvPicPr>
          <p:cNvPr id="496" name="Google Shape;496;p121"/>
          <p:cNvPicPr preferRelativeResize="0"/>
          <p:nvPr/>
        </p:nvPicPr>
        <p:blipFill rotWithShape="1">
          <a:blip r:embed="rId3">
            <a:alphaModFix/>
          </a:blip>
          <a:srcRect b="0" l="0" r="0" t="0"/>
          <a:stretch/>
        </p:blipFill>
        <p:spPr>
          <a:xfrm>
            <a:off x="5825455" y="751273"/>
            <a:ext cx="4876801" cy="341591"/>
          </a:xfrm>
          <a:prstGeom prst="rect">
            <a:avLst/>
          </a:prstGeom>
          <a:noFill/>
          <a:ln>
            <a:noFill/>
          </a:ln>
        </p:spPr>
      </p:pic>
      <p:sp>
        <p:nvSpPr>
          <p:cNvPr id="497" name="Google Shape;497;p121"/>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498" name="Google Shape;498;p121"/>
          <p:cNvPicPr preferRelativeResize="0"/>
          <p:nvPr/>
        </p:nvPicPr>
        <p:blipFill rotWithShape="1">
          <a:blip r:embed="rId4">
            <a:alphaModFix/>
          </a:blip>
          <a:srcRect b="0" l="0" r="0" t="0"/>
          <a:stretch/>
        </p:blipFill>
        <p:spPr>
          <a:xfrm>
            <a:off x="1379721" y="3379311"/>
            <a:ext cx="489335" cy="489335"/>
          </a:xfrm>
          <a:prstGeom prst="rect">
            <a:avLst/>
          </a:prstGeom>
          <a:noFill/>
          <a:ln>
            <a:noFill/>
          </a:ln>
        </p:spPr>
      </p:pic>
      <p:sp>
        <p:nvSpPr>
          <p:cNvPr id="499" name="Google Shape;499;p121"/>
          <p:cNvSpPr txBox="1"/>
          <p:nvPr/>
        </p:nvSpPr>
        <p:spPr>
          <a:xfrm>
            <a:off x="1869056" y="3437799"/>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Analyzes nonlinear components unlike PCA</a:t>
            </a:r>
            <a:endParaRPr b="0" i="0" sz="2200" u="none" cap="none" strike="noStrike">
              <a:solidFill>
                <a:srgbClr val="44494E"/>
              </a:solidFill>
              <a:latin typeface="Open Sans"/>
              <a:ea typeface="Open Sans"/>
              <a:cs typeface="Open Sans"/>
              <a:sym typeface="Open Sans"/>
            </a:endParaRPr>
          </a:p>
        </p:txBody>
      </p:sp>
      <p:pic>
        <p:nvPicPr>
          <p:cNvPr id="500" name="Google Shape;500;p121"/>
          <p:cNvPicPr preferRelativeResize="0"/>
          <p:nvPr/>
        </p:nvPicPr>
        <p:blipFill rotWithShape="1">
          <a:blip r:embed="rId4">
            <a:alphaModFix/>
          </a:blip>
          <a:srcRect b="0" l="0" r="0" t="0"/>
          <a:stretch/>
        </p:blipFill>
        <p:spPr>
          <a:xfrm>
            <a:off x="1398256" y="4788145"/>
            <a:ext cx="489335" cy="489335"/>
          </a:xfrm>
          <a:prstGeom prst="rect">
            <a:avLst/>
          </a:prstGeom>
          <a:noFill/>
          <a:ln>
            <a:noFill/>
          </a:ln>
        </p:spPr>
      </p:pic>
      <p:sp>
        <p:nvSpPr>
          <p:cNvPr id="501" name="Google Shape;501;p121"/>
          <p:cNvSpPr txBox="1"/>
          <p:nvPr/>
        </p:nvSpPr>
        <p:spPr>
          <a:xfrm>
            <a:off x="1887591" y="4790255"/>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US" sz="2200" u="none" cap="none" strike="noStrike">
                <a:solidFill>
                  <a:srgbClr val="44494E"/>
                </a:solidFill>
                <a:latin typeface="Open Sans"/>
                <a:ea typeface="Open Sans"/>
                <a:cs typeface="Open Sans"/>
                <a:sym typeface="Open Sans"/>
              </a:rPr>
              <a:t>Achieves the PCA capacity even without activation functions</a:t>
            </a:r>
            <a:endParaRPr b="0" i="0" sz="2200" u="none" cap="none" strike="noStrike">
              <a:solidFill>
                <a:srgbClr val="44494E"/>
              </a:solidFill>
              <a:latin typeface="Open Sans"/>
              <a:ea typeface="Open Sans"/>
              <a:cs typeface="Open Sans"/>
              <a:sym typeface="Open Sans"/>
            </a:endParaRPr>
          </a:p>
        </p:txBody>
      </p:sp>
      <p:cxnSp>
        <p:nvCxnSpPr>
          <p:cNvPr id="502" name="Google Shape;502;p121"/>
          <p:cNvCxnSpPr/>
          <p:nvPr/>
        </p:nvCxnSpPr>
        <p:spPr>
          <a:xfrm>
            <a:off x="7398327" y="1330065"/>
            <a:ext cx="33251" cy="6916160"/>
          </a:xfrm>
          <a:prstGeom prst="straightConnector1">
            <a:avLst/>
          </a:prstGeom>
          <a:noFill/>
          <a:ln cap="flat" cmpd="sng" w="28575">
            <a:solidFill>
              <a:srgbClr val="3E6EC2"/>
            </a:solidFill>
            <a:prstDash val="dash"/>
            <a:round/>
            <a:headEnd len="sm" w="sm" type="none"/>
            <a:tailEnd len="sm" w="sm" type="none"/>
          </a:ln>
        </p:spPr>
      </p:cxnSp>
      <p:pic>
        <p:nvPicPr>
          <p:cNvPr descr="http://ufldl.stanford.edu/tutorial/images/Autoencoder636.png" id="503" name="Google Shape;503;p121"/>
          <p:cNvPicPr preferRelativeResize="0"/>
          <p:nvPr/>
        </p:nvPicPr>
        <p:blipFill rotWithShape="1">
          <a:blip r:embed="rId5">
            <a:alphaModFix/>
          </a:blip>
          <a:srcRect b="0" l="0" r="0" t="0"/>
          <a:stretch/>
        </p:blipFill>
        <p:spPr>
          <a:xfrm>
            <a:off x="8924088" y="1666822"/>
            <a:ext cx="6186629" cy="6889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 calcmode="lin" valueType="num">
                                      <p:cBhvr additive="base">
                                        <p:cTn dur="500"/>
                                        <p:tgtEl>
                                          <p:spTgt spid="49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9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 calcmode="lin" valueType="num">
                                      <p:cBhvr additive="base">
                                        <p:cTn dur="500"/>
                                        <p:tgtEl>
                                          <p:spTgt spid="50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0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122"/>
          <p:cNvSpPr txBox="1"/>
          <p:nvPr>
            <p:ph idx="4294967295" type="body"/>
          </p:nvPr>
        </p:nvSpPr>
        <p:spPr>
          <a:xfrm>
            <a:off x="5624616" y="231594"/>
            <a:ext cx="6877725" cy="571438"/>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2800"/>
              <a:buNone/>
            </a:pPr>
            <a:r>
              <a:rPr b="1" lang="en-US" sz="3200">
                <a:latin typeface="Open Sans ExtraBold"/>
                <a:ea typeface="Open Sans ExtraBold"/>
                <a:cs typeface="Open Sans ExtraBold"/>
                <a:sym typeface="Open Sans ExtraBold"/>
              </a:rPr>
              <a:t>Uses of Autoencoders</a:t>
            </a:r>
            <a:endParaRPr b="1" sz="3200">
              <a:latin typeface="Open Sans ExtraBold"/>
              <a:ea typeface="Open Sans ExtraBold"/>
              <a:cs typeface="Open Sans ExtraBold"/>
              <a:sym typeface="Open Sans ExtraBold"/>
            </a:endParaRPr>
          </a:p>
        </p:txBody>
      </p:sp>
      <p:pic>
        <p:nvPicPr>
          <p:cNvPr id="510" name="Google Shape;510;p122"/>
          <p:cNvPicPr preferRelativeResize="0"/>
          <p:nvPr/>
        </p:nvPicPr>
        <p:blipFill rotWithShape="1">
          <a:blip r:embed="rId3">
            <a:alphaModFix/>
          </a:blip>
          <a:srcRect b="0" l="0" r="0" t="0"/>
          <a:stretch/>
        </p:blipFill>
        <p:spPr>
          <a:xfrm>
            <a:off x="5286975" y="803030"/>
            <a:ext cx="6796848" cy="341591"/>
          </a:xfrm>
          <a:prstGeom prst="rect">
            <a:avLst/>
          </a:prstGeom>
          <a:noFill/>
          <a:ln>
            <a:noFill/>
          </a:ln>
        </p:spPr>
      </p:pic>
      <p:sp>
        <p:nvSpPr>
          <p:cNvPr id="511" name="Google Shape;511;p122"/>
          <p:cNvSpPr/>
          <p:nvPr/>
        </p:nvSpPr>
        <p:spPr>
          <a:xfrm>
            <a:off x="3803478" y="2334269"/>
            <a:ext cx="952716" cy="963822"/>
          </a:xfrm>
          <a:prstGeom prst="rightArrow">
            <a:avLst>
              <a:gd fmla="val 52703" name="adj1"/>
              <a:gd fmla="val 50000" name="adj2"/>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sp>
        <p:nvSpPr>
          <p:cNvPr id="512" name="Google Shape;512;p122"/>
          <p:cNvSpPr/>
          <p:nvPr/>
        </p:nvSpPr>
        <p:spPr>
          <a:xfrm>
            <a:off x="4477428" y="2416800"/>
            <a:ext cx="8879842" cy="798386"/>
          </a:xfrm>
          <a:prstGeom prst="chevron">
            <a:avLst>
              <a:gd fmla="val 50000" name="adj"/>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513" name="Google Shape;513;p122"/>
          <p:cNvSpPr/>
          <p:nvPr/>
        </p:nvSpPr>
        <p:spPr>
          <a:xfrm>
            <a:off x="5200252" y="2601350"/>
            <a:ext cx="6717321"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Dimensionality Reduction</a:t>
            </a:r>
            <a:endParaRPr b="0" i="0" sz="2200" u="none" cap="none" strike="noStrike">
              <a:solidFill>
                <a:schemeClr val="lt1"/>
              </a:solidFill>
              <a:latin typeface="Open Sans"/>
              <a:ea typeface="Open Sans"/>
              <a:cs typeface="Open Sans"/>
              <a:sym typeface="Open Sans"/>
            </a:endParaRPr>
          </a:p>
        </p:txBody>
      </p:sp>
      <p:sp>
        <p:nvSpPr>
          <p:cNvPr id="514" name="Google Shape;514;p122"/>
          <p:cNvSpPr/>
          <p:nvPr/>
        </p:nvSpPr>
        <p:spPr>
          <a:xfrm>
            <a:off x="3803478" y="3451027"/>
            <a:ext cx="952716" cy="963822"/>
          </a:xfrm>
          <a:prstGeom prst="rightArrow">
            <a:avLst>
              <a:gd fmla="val 52703" name="adj1"/>
              <a:gd fmla="val 50000" name="adj2"/>
            </a:avLst>
          </a:prstGeom>
          <a:solidFill>
            <a:srgbClr val="24AB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sp>
        <p:nvSpPr>
          <p:cNvPr id="515" name="Google Shape;515;p122"/>
          <p:cNvSpPr/>
          <p:nvPr/>
        </p:nvSpPr>
        <p:spPr>
          <a:xfrm>
            <a:off x="4477428" y="3533553"/>
            <a:ext cx="8879842" cy="798385"/>
          </a:xfrm>
          <a:prstGeom prst="chevron">
            <a:avLst>
              <a:gd fmla="val 50000" name="adj"/>
            </a:avLst>
          </a:prstGeom>
          <a:solidFill>
            <a:srgbClr val="24AB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516" name="Google Shape;516;p122"/>
          <p:cNvSpPr/>
          <p:nvPr/>
        </p:nvSpPr>
        <p:spPr>
          <a:xfrm>
            <a:off x="5200252" y="3716673"/>
            <a:ext cx="7085594"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Image Denoising</a:t>
            </a:r>
            <a:endParaRPr b="0" i="0" sz="2200" u="none" cap="none" strike="noStrike">
              <a:solidFill>
                <a:schemeClr val="lt1"/>
              </a:solidFill>
              <a:latin typeface="Open Sans"/>
              <a:ea typeface="Open Sans"/>
              <a:cs typeface="Open Sans"/>
              <a:sym typeface="Open Sans"/>
            </a:endParaRPr>
          </a:p>
        </p:txBody>
      </p:sp>
      <p:sp>
        <p:nvSpPr>
          <p:cNvPr id="517" name="Google Shape;517;p122"/>
          <p:cNvSpPr/>
          <p:nvPr/>
        </p:nvSpPr>
        <p:spPr>
          <a:xfrm>
            <a:off x="3803478" y="4567786"/>
            <a:ext cx="952716" cy="963822"/>
          </a:xfrm>
          <a:prstGeom prst="rightArrow">
            <a:avLst>
              <a:gd fmla="val 52703" name="adj1"/>
              <a:gd fmla="val 50000" name="adj2"/>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18" name="Google Shape;518;p122"/>
          <p:cNvSpPr/>
          <p:nvPr/>
        </p:nvSpPr>
        <p:spPr>
          <a:xfrm>
            <a:off x="4477428" y="4650311"/>
            <a:ext cx="8879842" cy="798385"/>
          </a:xfrm>
          <a:prstGeom prst="chevron">
            <a:avLst>
              <a:gd fmla="val 50000" name="adj"/>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19" name="Google Shape;519;p122"/>
          <p:cNvSpPr/>
          <p:nvPr/>
        </p:nvSpPr>
        <p:spPr>
          <a:xfrm>
            <a:off x="5161403" y="4787915"/>
            <a:ext cx="8063953" cy="769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Anomaly Detection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520" name="Google Shape;520;p122"/>
          <p:cNvSpPr/>
          <p:nvPr/>
        </p:nvSpPr>
        <p:spPr>
          <a:xfrm>
            <a:off x="3803478" y="5684546"/>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1" name="Google Shape;521;p122"/>
          <p:cNvSpPr/>
          <p:nvPr/>
        </p:nvSpPr>
        <p:spPr>
          <a:xfrm>
            <a:off x="4477428" y="5767055"/>
            <a:ext cx="8879842" cy="798383"/>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2" name="Google Shape;522;p122"/>
          <p:cNvSpPr/>
          <p:nvPr/>
        </p:nvSpPr>
        <p:spPr>
          <a:xfrm>
            <a:off x="5200252" y="5917328"/>
            <a:ext cx="6485761"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Feature Learning</a:t>
            </a:r>
            <a:endParaRPr b="0" i="0" sz="1400" u="none" cap="none" strike="noStrike">
              <a:solidFill>
                <a:srgbClr val="000000"/>
              </a:solidFill>
              <a:latin typeface="Arial"/>
              <a:ea typeface="Arial"/>
              <a:cs typeface="Arial"/>
              <a:sym typeface="Arial"/>
            </a:endParaRPr>
          </a:p>
        </p:txBody>
      </p:sp>
      <p:sp>
        <p:nvSpPr>
          <p:cNvPr id="523" name="Google Shape;523;p122"/>
          <p:cNvSpPr/>
          <p:nvPr/>
        </p:nvSpPr>
        <p:spPr>
          <a:xfrm>
            <a:off x="5184509" y="8250290"/>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2016-09-03T17:46:52Z</dcterms:created>
  <dc:creator>Shanthi L.M DSA</dc:creator>
</cp:coreProperties>
</file>